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60" r:id="rId3"/>
    <p:sldId id="263" r:id="rId4"/>
    <p:sldId id="257" r:id="rId5"/>
    <p:sldId id="258" r:id="rId6"/>
    <p:sldId id="259" r:id="rId7"/>
    <p:sldId id="264" r:id="rId8"/>
    <p:sldId id="265" r:id="rId9"/>
    <p:sldId id="266"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81199F-B5EB-4480-97E0-1C7BC7B4492B}" v="572" dt="2025-09-24T14:03:40.9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4660"/>
  </p:normalViewPr>
  <p:slideViewPr>
    <p:cSldViewPr snapToGrid="0">
      <p:cViewPr varScale="1">
        <p:scale>
          <a:sx n="79" d="100"/>
          <a:sy n="79" d="100"/>
        </p:scale>
        <p:origin x="85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udent  C00281617) Rihards Ozols" userId="60e32a8d-9cbf-457a-85d8-75a2ca397b21" providerId="ADAL" clId="{88E77FDA-912E-48C7-9E19-221A9282B234}"/>
    <pc:docChg chg="undo redo custSel addSld delSld modSld sldOrd">
      <pc:chgData name="(Student  C00281617) Rihards Ozols" userId="60e32a8d-9cbf-457a-85d8-75a2ca397b21" providerId="ADAL" clId="{88E77FDA-912E-48C7-9E19-221A9282B234}" dt="2025-09-24T14:12:12.513" v="5576" actId="1076"/>
      <pc:docMkLst>
        <pc:docMk/>
      </pc:docMkLst>
      <pc:sldChg chg="addSp modSp mod setBg addAnim setClrOvrMap">
        <pc:chgData name="(Student  C00281617) Rihards Ozols" userId="60e32a8d-9cbf-457a-85d8-75a2ca397b21" providerId="ADAL" clId="{88E77FDA-912E-48C7-9E19-221A9282B234}" dt="2025-09-24T13:52:15.640" v="5440" actId="20577"/>
        <pc:sldMkLst>
          <pc:docMk/>
          <pc:sldMk cId="4141494177" sldId="256"/>
        </pc:sldMkLst>
        <pc:spChg chg="mod">
          <ac:chgData name="(Student  C00281617) Rihards Ozols" userId="60e32a8d-9cbf-457a-85d8-75a2ca397b21" providerId="ADAL" clId="{88E77FDA-912E-48C7-9E19-221A9282B234}" dt="2025-09-24T13:52:15.640" v="5440" actId="20577"/>
          <ac:spMkLst>
            <pc:docMk/>
            <pc:sldMk cId="4141494177" sldId="256"/>
            <ac:spMk id="2" creationId="{6D0E3629-D90E-2B6F-8146-1424B2B3A4C6}"/>
          </ac:spMkLst>
        </pc:spChg>
        <pc:spChg chg="mod">
          <ac:chgData name="(Student  C00281617) Rihards Ozols" userId="60e32a8d-9cbf-457a-85d8-75a2ca397b21" providerId="ADAL" clId="{88E77FDA-912E-48C7-9E19-221A9282B234}" dt="2025-09-23T16:38:06.830" v="4302" actId="26606"/>
          <ac:spMkLst>
            <pc:docMk/>
            <pc:sldMk cId="4141494177" sldId="256"/>
            <ac:spMk id="3" creationId="{A23AAABA-DB07-8121-17A0-232CA6D3123F}"/>
          </ac:spMkLst>
        </pc:spChg>
        <pc:spChg chg="add">
          <ac:chgData name="(Student  C00281617) Rihards Ozols" userId="60e32a8d-9cbf-457a-85d8-75a2ca397b21" providerId="ADAL" clId="{88E77FDA-912E-48C7-9E19-221A9282B234}" dt="2025-09-23T16:38:06.830" v="4302" actId="26606"/>
          <ac:spMkLst>
            <pc:docMk/>
            <pc:sldMk cId="4141494177" sldId="256"/>
            <ac:spMk id="1031" creationId="{71B2258F-86CA-4D4D-8270-BC05FCDEBFB3}"/>
          </ac:spMkLst>
        </pc:spChg>
        <pc:picChg chg="add mod ord">
          <ac:chgData name="(Student  C00281617) Rihards Ozols" userId="60e32a8d-9cbf-457a-85d8-75a2ca397b21" providerId="ADAL" clId="{88E77FDA-912E-48C7-9E19-221A9282B234}" dt="2025-09-23T16:38:06.830" v="4302" actId="26606"/>
          <ac:picMkLst>
            <pc:docMk/>
            <pc:sldMk cId="4141494177" sldId="256"/>
            <ac:picMk id="1026" creationId="{3C4EBD8A-2348-CE12-41F6-ACD7A35881F5}"/>
          </ac:picMkLst>
        </pc:picChg>
      </pc:sldChg>
      <pc:sldChg chg="addSp delSp modSp new mod setBg">
        <pc:chgData name="(Student  C00281617) Rihards Ozols" userId="60e32a8d-9cbf-457a-85d8-75a2ca397b21" providerId="ADAL" clId="{88E77FDA-912E-48C7-9E19-221A9282B234}" dt="2025-09-24T13:30:18.649" v="5272" actId="1076"/>
        <pc:sldMkLst>
          <pc:docMk/>
          <pc:sldMk cId="562166005" sldId="257"/>
        </pc:sldMkLst>
        <pc:spChg chg="mod">
          <ac:chgData name="(Student  C00281617) Rihards Ozols" userId="60e32a8d-9cbf-457a-85d8-75a2ca397b21" providerId="ADAL" clId="{88E77FDA-912E-48C7-9E19-221A9282B234}" dt="2025-09-24T13:21:30.120" v="5000" actId="1076"/>
          <ac:spMkLst>
            <pc:docMk/>
            <pc:sldMk cId="562166005" sldId="257"/>
            <ac:spMk id="2" creationId="{5BD161FB-6654-9B9A-214E-62D89A7B5D5A}"/>
          </ac:spMkLst>
        </pc:spChg>
        <pc:spChg chg="mod">
          <ac:chgData name="(Student  C00281617) Rihards Ozols" userId="60e32a8d-9cbf-457a-85d8-75a2ca397b21" providerId="ADAL" clId="{88E77FDA-912E-48C7-9E19-221A9282B234}" dt="2025-09-24T13:30:18.649" v="5272" actId="1076"/>
          <ac:spMkLst>
            <pc:docMk/>
            <pc:sldMk cId="562166005" sldId="257"/>
            <ac:spMk id="3" creationId="{13A3CB41-70BC-9968-3A9A-D6EC1D452486}"/>
          </ac:spMkLst>
        </pc:spChg>
        <pc:spChg chg="add del">
          <ac:chgData name="(Student  C00281617) Rihards Ozols" userId="60e32a8d-9cbf-457a-85d8-75a2ca397b21" providerId="ADAL" clId="{88E77FDA-912E-48C7-9E19-221A9282B234}" dt="2025-09-23T17:00:22.004" v="4824" actId="26606"/>
          <ac:spMkLst>
            <pc:docMk/>
            <pc:sldMk cId="562166005" sldId="257"/>
            <ac:spMk id="9" creationId="{3A930249-8242-4E2B-AF17-C01826488321}"/>
          </ac:spMkLst>
        </pc:spChg>
        <pc:spChg chg="add del">
          <ac:chgData name="(Student  C00281617) Rihards Ozols" userId="60e32a8d-9cbf-457a-85d8-75a2ca397b21" providerId="ADAL" clId="{88E77FDA-912E-48C7-9E19-221A9282B234}" dt="2025-09-23T17:00:22.004" v="4824" actId="26606"/>
          <ac:spMkLst>
            <pc:docMk/>
            <pc:sldMk cId="562166005" sldId="257"/>
            <ac:spMk id="11" creationId="{A5BDD999-C5E1-4B3E-A710-768673819165}"/>
          </ac:spMkLst>
        </pc:spChg>
        <pc:spChg chg="add">
          <ac:chgData name="(Student  C00281617) Rihards Ozols" userId="60e32a8d-9cbf-457a-85d8-75a2ca397b21" providerId="ADAL" clId="{88E77FDA-912E-48C7-9E19-221A9282B234}" dt="2025-09-23T17:00:22.004" v="4824" actId="26606"/>
          <ac:spMkLst>
            <pc:docMk/>
            <pc:sldMk cId="562166005" sldId="257"/>
            <ac:spMk id="16" creationId="{9AA72BD9-2C5A-4EDC-931F-5AA08EACA0F3}"/>
          </ac:spMkLst>
        </pc:spChg>
        <pc:spChg chg="add">
          <ac:chgData name="(Student  C00281617) Rihards Ozols" userId="60e32a8d-9cbf-457a-85d8-75a2ca397b21" providerId="ADAL" clId="{88E77FDA-912E-48C7-9E19-221A9282B234}" dt="2025-09-23T17:00:22.004" v="4824" actId="26606"/>
          <ac:spMkLst>
            <pc:docMk/>
            <pc:sldMk cId="562166005" sldId="257"/>
            <ac:spMk id="18" creationId="{DD3981AC-7B61-4947-BCF3-F7AA7FA385B9}"/>
          </ac:spMkLst>
        </pc:spChg>
        <pc:spChg chg="add">
          <ac:chgData name="(Student  C00281617) Rihards Ozols" userId="60e32a8d-9cbf-457a-85d8-75a2ca397b21" providerId="ADAL" clId="{88E77FDA-912E-48C7-9E19-221A9282B234}" dt="2025-09-23T17:00:22.004" v="4824" actId="26606"/>
          <ac:spMkLst>
            <pc:docMk/>
            <pc:sldMk cId="562166005" sldId="257"/>
            <ac:spMk id="20" creationId="{55D4142C-5077-457F-A6AD-3FECFDB39685}"/>
          </ac:spMkLst>
        </pc:spChg>
        <pc:spChg chg="add">
          <ac:chgData name="(Student  C00281617) Rihards Ozols" userId="60e32a8d-9cbf-457a-85d8-75a2ca397b21" providerId="ADAL" clId="{88E77FDA-912E-48C7-9E19-221A9282B234}" dt="2025-09-23T17:00:22.004" v="4824" actId="26606"/>
          <ac:spMkLst>
            <pc:docMk/>
            <pc:sldMk cId="562166005" sldId="257"/>
            <ac:spMk id="22" creationId="{7A5F0580-5EE9-419F-96EE-B6529EF6E7D0}"/>
          </ac:spMkLst>
        </pc:spChg>
        <pc:picChg chg="add mod">
          <ac:chgData name="(Student  C00281617) Rihards Ozols" userId="60e32a8d-9cbf-457a-85d8-75a2ca397b21" providerId="ADAL" clId="{88E77FDA-912E-48C7-9E19-221A9282B234}" dt="2025-09-23T17:00:27.286" v="4825" actId="14100"/>
          <ac:picMkLst>
            <pc:docMk/>
            <pc:sldMk cId="562166005" sldId="257"/>
            <ac:picMk id="5" creationId="{0A61ECEE-C964-8330-6277-42D82652B498}"/>
          </ac:picMkLst>
        </pc:picChg>
      </pc:sldChg>
      <pc:sldChg chg="addSp delSp modSp new mod setBg addAnim modAnim setClrOvrMap">
        <pc:chgData name="(Student  C00281617) Rihards Ozols" userId="60e32a8d-9cbf-457a-85d8-75a2ca397b21" providerId="ADAL" clId="{88E77FDA-912E-48C7-9E19-221A9282B234}" dt="2025-09-24T13:24:55.900" v="5232" actId="26606"/>
        <pc:sldMkLst>
          <pc:docMk/>
          <pc:sldMk cId="1550718954" sldId="258"/>
        </pc:sldMkLst>
        <pc:spChg chg="mod">
          <ac:chgData name="(Student  C00281617) Rihards Ozols" userId="60e32a8d-9cbf-457a-85d8-75a2ca397b21" providerId="ADAL" clId="{88E77FDA-912E-48C7-9E19-221A9282B234}" dt="2025-09-24T13:24:55.900" v="5232" actId="26606"/>
          <ac:spMkLst>
            <pc:docMk/>
            <pc:sldMk cId="1550718954" sldId="258"/>
            <ac:spMk id="2" creationId="{DD649068-97FD-63B7-44F8-ACD403B85476}"/>
          </ac:spMkLst>
        </pc:spChg>
        <pc:spChg chg="mod">
          <ac:chgData name="(Student  C00281617) Rihards Ozols" userId="60e32a8d-9cbf-457a-85d8-75a2ca397b21" providerId="ADAL" clId="{88E77FDA-912E-48C7-9E19-221A9282B234}" dt="2025-09-24T13:24:55.900" v="5232" actId="26606"/>
          <ac:spMkLst>
            <pc:docMk/>
            <pc:sldMk cId="1550718954" sldId="258"/>
            <ac:spMk id="3" creationId="{FD265B40-A454-3616-66B9-CEA508D8B3AF}"/>
          </ac:spMkLst>
        </pc:spChg>
        <pc:spChg chg="add del">
          <ac:chgData name="(Student  C00281617) Rihards Ozols" userId="60e32a8d-9cbf-457a-85d8-75a2ca397b21" providerId="ADAL" clId="{88E77FDA-912E-48C7-9E19-221A9282B234}" dt="2025-09-24T13:24:55.900" v="5232" actId="26606"/>
          <ac:spMkLst>
            <pc:docMk/>
            <pc:sldMk cId="1550718954" sldId="258"/>
            <ac:spMk id="9" creationId="{3AD630B4-4CCC-7B1D-1803-DAED942D7E50}"/>
          </ac:spMkLst>
        </pc:spChg>
        <pc:spChg chg="add">
          <ac:chgData name="(Student  C00281617) Rihards Ozols" userId="60e32a8d-9cbf-457a-85d8-75a2ca397b21" providerId="ADAL" clId="{88E77FDA-912E-48C7-9E19-221A9282B234}" dt="2025-09-24T13:24:55.900" v="5232" actId="26606"/>
          <ac:spMkLst>
            <pc:docMk/>
            <pc:sldMk cId="1550718954" sldId="258"/>
            <ac:spMk id="16" creationId="{9228552E-C8B1-4A80-8448-0787CE0FC704}"/>
          </ac:spMkLst>
        </pc:spChg>
        <pc:picChg chg="add mod">
          <ac:chgData name="(Student  C00281617) Rihards Ozols" userId="60e32a8d-9cbf-457a-85d8-75a2ca397b21" providerId="ADAL" clId="{88E77FDA-912E-48C7-9E19-221A9282B234}" dt="2025-09-24T13:24:55.900" v="5232" actId="26606"/>
          <ac:picMkLst>
            <pc:docMk/>
            <pc:sldMk cId="1550718954" sldId="258"/>
            <ac:picMk id="5" creationId="{175E8720-C659-BBD3-1C7C-A3646D3900DC}"/>
          </ac:picMkLst>
        </pc:picChg>
        <pc:cxnChg chg="add del">
          <ac:chgData name="(Student  C00281617) Rihards Ozols" userId="60e32a8d-9cbf-457a-85d8-75a2ca397b21" providerId="ADAL" clId="{88E77FDA-912E-48C7-9E19-221A9282B234}" dt="2025-09-24T13:24:55.900" v="5232" actId="26606"/>
          <ac:cxnSpMkLst>
            <pc:docMk/>
            <pc:sldMk cId="1550718954" sldId="258"/>
            <ac:cxnSpMk id="11" creationId="{49264613-F0F7-08CE-0ADF-98407A64DAE6}"/>
          </ac:cxnSpMkLst>
        </pc:cxnChg>
      </pc:sldChg>
      <pc:sldChg chg="addSp delSp modSp new mod modMedia setBg">
        <pc:chgData name="(Student  C00281617) Rihards Ozols" userId="60e32a8d-9cbf-457a-85d8-75a2ca397b21" providerId="ADAL" clId="{88E77FDA-912E-48C7-9E19-221A9282B234}" dt="2025-09-24T14:11:42.973" v="5571" actId="20577"/>
        <pc:sldMkLst>
          <pc:docMk/>
          <pc:sldMk cId="2102794571" sldId="259"/>
        </pc:sldMkLst>
        <pc:spChg chg="mod">
          <ac:chgData name="(Student  C00281617) Rihards Ozols" userId="60e32a8d-9cbf-457a-85d8-75a2ca397b21" providerId="ADAL" clId="{88E77FDA-912E-48C7-9E19-221A9282B234}" dt="2025-09-24T13:23:04.164" v="5219" actId="1076"/>
          <ac:spMkLst>
            <pc:docMk/>
            <pc:sldMk cId="2102794571" sldId="259"/>
            <ac:spMk id="2" creationId="{C7595F1E-F732-0CE2-BD45-B4BEF17BC240}"/>
          </ac:spMkLst>
        </pc:spChg>
        <pc:spChg chg="mod">
          <ac:chgData name="(Student  C00281617) Rihards Ozols" userId="60e32a8d-9cbf-457a-85d8-75a2ca397b21" providerId="ADAL" clId="{88E77FDA-912E-48C7-9E19-221A9282B234}" dt="2025-09-24T14:11:42.973" v="5571" actId="20577"/>
          <ac:spMkLst>
            <pc:docMk/>
            <pc:sldMk cId="2102794571" sldId="259"/>
            <ac:spMk id="3" creationId="{58BA9CE6-805C-7ED0-BBED-29581B8B621F}"/>
          </ac:spMkLst>
        </pc:spChg>
        <pc:spChg chg="add del">
          <ac:chgData name="(Student  C00281617) Rihards Ozols" userId="60e32a8d-9cbf-457a-85d8-75a2ca397b21" providerId="ADAL" clId="{88E77FDA-912E-48C7-9E19-221A9282B234}" dt="2025-09-23T16:45:10.744" v="4675" actId="26606"/>
          <ac:spMkLst>
            <pc:docMk/>
            <pc:sldMk cId="2102794571" sldId="259"/>
            <ac:spMk id="9" creationId="{C1DD1A8A-57D5-4A81-AD04-532B043C5611}"/>
          </ac:spMkLst>
        </pc:spChg>
        <pc:spChg chg="add del">
          <ac:chgData name="(Student  C00281617) Rihards Ozols" userId="60e32a8d-9cbf-457a-85d8-75a2ca397b21" providerId="ADAL" clId="{88E77FDA-912E-48C7-9E19-221A9282B234}" dt="2025-09-23T16:45:10.744" v="4675" actId="26606"/>
          <ac:spMkLst>
            <pc:docMk/>
            <pc:sldMk cId="2102794571" sldId="259"/>
            <ac:spMk id="11" creationId="{007891EC-4501-44ED-A8C8-B11B6DB767AB}"/>
          </ac:spMkLst>
        </pc:spChg>
        <pc:spChg chg="add del">
          <ac:chgData name="(Student  C00281617) Rihards Ozols" userId="60e32a8d-9cbf-457a-85d8-75a2ca397b21" providerId="ADAL" clId="{88E77FDA-912E-48C7-9E19-221A9282B234}" dt="2025-09-23T16:45:10.744" v="4675" actId="26606"/>
          <ac:spMkLst>
            <pc:docMk/>
            <pc:sldMk cId="2102794571" sldId="259"/>
            <ac:spMk id="16" creationId="{94714483-7072-431F-9DBE-87F44E4D44BC}"/>
          </ac:spMkLst>
        </pc:spChg>
        <pc:spChg chg="add del">
          <ac:chgData name="(Student  C00281617) Rihards Ozols" userId="60e32a8d-9cbf-457a-85d8-75a2ca397b21" providerId="ADAL" clId="{88E77FDA-912E-48C7-9E19-221A9282B234}" dt="2025-09-23T16:45:10.744" v="4675" actId="26606"/>
          <ac:spMkLst>
            <pc:docMk/>
            <pc:sldMk cId="2102794571" sldId="259"/>
            <ac:spMk id="18" creationId="{495892E1-F4A5-4991-AC52-4F417B14A2A2}"/>
          </ac:spMkLst>
        </pc:spChg>
        <pc:spChg chg="add del">
          <ac:chgData name="(Student  C00281617) Rihards Ozols" userId="60e32a8d-9cbf-457a-85d8-75a2ca397b21" providerId="ADAL" clId="{88E77FDA-912E-48C7-9E19-221A9282B234}" dt="2025-09-23T16:45:10.744" v="4675" actId="26606"/>
          <ac:spMkLst>
            <pc:docMk/>
            <pc:sldMk cId="2102794571" sldId="259"/>
            <ac:spMk id="28" creationId="{E2683E3F-F855-4549-84F8-42064EC0F247}"/>
          </ac:spMkLst>
        </pc:spChg>
        <pc:spChg chg="add del">
          <ac:chgData name="(Student  C00281617) Rihards Ozols" userId="60e32a8d-9cbf-457a-85d8-75a2ca397b21" providerId="ADAL" clId="{88E77FDA-912E-48C7-9E19-221A9282B234}" dt="2025-09-23T16:45:10.744" v="4675" actId="26606"/>
          <ac:spMkLst>
            <pc:docMk/>
            <pc:sldMk cId="2102794571" sldId="259"/>
            <ac:spMk id="36" creationId="{832F3179-0CD5-40C8-9939-D8355006F7BA}"/>
          </ac:spMkLst>
        </pc:spChg>
        <pc:grpChg chg="add del">
          <ac:chgData name="(Student  C00281617) Rihards Ozols" userId="60e32a8d-9cbf-457a-85d8-75a2ca397b21" providerId="ADAL" clId="{88E77FDA-912E-48C7-9E19-221A9282B234}" dt="2025-09-23T16:45:10.744" v="4675" actId="26606"/>
          <ac:grpSpMkLst>
            <pc:docMk/>
            <pc:sldMk cId="2102794571" sldId="259"/>
            <ac:grpSpMk id="38" creationId="{11CE155D-684B-4F5E-B835-C52765E310E7}"/>
          </ac:grpSpMkLst>
        </pc:grpChg>
        <pc:picChg chg="add mod">
          <ac:chgData name="(Student  C00281617) Rihards Ozols" userId="60e32a8d-9cbf-457a-85d8-75a2ca397b21" providerId="ADAL" clId="{88E77FDA-912E-48C7-9E19-221A9282B234}" dt="2025-09-23T16:45:20.069" v="4676"/>
          <ac:picMkLst>
            <pc:docMk/>
            <pc:sldMk cId="2102794571" sldId="259"/>
            <ac:picMk id="5" creationId="{15C21E08-059F-CE6E-3AF2-5E351CDF9AA6}"/>
          </ac:picMkLst>
        </pc:picChg>
      </pc:sldChg>
      <pc:sldChg chg="addSp delSp modSp new mod ord setBg">
        <pc:chgData name="(Student  C00281617) Rihards Ozols" userId="60e32a8d-9cbf-457a-85d8-75a2ca397b21" providerId="ADAL" clId="{88E77FDA-912E-48C7-9E19-221A9282B234}" dt="2025-09-24T13:31:43.472" v="5378" actId="20577"/>
        <pc:sldMkLst>
          <pc:docMk/>
          <pc:sldMk cId="3360556968" sldId="260"/>
        </pc:sldMkLst>
        <pc:spChg chg="mod">
          <ac:chgData name="(Student  C00281617) Rihards Ozols" userId="60e32a8d-9cbf-457a-85d8-75a2ca397b21" providerId="ADAL" clId="{88E77FDA-912E-48C7-9E19-221A9282B234}" dt="2025-09-23T16:40:33.265" v="4316" actId="26606"/>
          <ac:spMkLst>
            <pc:docMk/>
            <pc:sldMk cId="3360556968" sldId="260"/>
            <ac:spMk id="2" creationId="{D62D7405-6A3A-645B-20AB-6AA16A4E0D6A}"/>
          </ac:spMkLst>
        </pc:spChg>
        <pc:spChg chg="del mod">
          <ac:chgData name="(Student  C00281617) Rihards Ozols" userId="60e32a8d-9cbf-457a-85d8-75a2ca397b21" providerId="ADAL" clId="{88E77FDA-912E-48C7-9E19-221A9282B234}" dt="2025-09-23T16:40:33.265" v="4316" actId="26606"/>
          <ac:spMkLst>
            <pc:docMk/>
            <pc:sldMk cId="3360556968" sldId="260"/>
            <ac:spMk id="3" creationId="{E10D19B5-20F8-A971-B2B5-8B6438ACB3DA}"/>
          </ac:spMkLst>
        </pc:spChg>
        <pc:spChg chg="add">
          <ac:chgData name="(Student  C00281617) Rihards Ozols" userId="60e32a8d-9cbf-457a-85d8-75a2ca397b21" providerId="ADAL" clId="{88E77FDA-912E-48C7-9E19-221A9282B234}" dt="2025-09-23T16:40:33.265" v="4316" actId="26606"/>
          <ac:spMkLst>
            <pc:docMk/>
            <pc:sldMk cId="3360556968" sldId="260"/>
            <ac:spMk id="10" creationId="{B50AB553-2A96-4A92-96F2-93548E096954}"/>
          </ac:spMkLst>
        </pc:spChg>
        <pc:graphicFrameChg chg="add mod">
          <ac:chgData name="(Student  C00281617) Rihards Ozols" userId="60e32a8d-9cbf-457a-85d8-75a2ca397b21" providerId="ADAL" clId="{88E77FDA-912E-48C7-9E19-221A9282B234}" dt="2025-09-24T13:31:43.472" v="5378" actId="20577"/>
          <ac:graphicFrameMkLst>
            <pc:docMk/>
            <pc:sldMk cId="3360556968" sldId="260"/>
            <ac:graphicFrameMk id="5" creationId="{E70B07DE-2C16-4CF5-EA3D-DE026CC34018}"/>
          </ac:graphicFrameMkLst>
        </pc:graphicFrameChg>
        <pc:picChg chg="add">
          <ac:chgData name="(Student  C00281617) Rihards Ozols" userId="60e32a8d-9cbf-457a-85d8-75a2ca397b21" providerId="ADAL" clId="{88E77FDA-912E-48C7-9E19-221A9282B234}" dt="2025-09-23T16:40:33.265" v="4316" actId="26606"/>
          <ac:picMkLst>
            <pc:docMk/>
            <pc:sldMk cId="3360556968" sldId="260"/>
            <ac:picMk id="6" creationId="{BECEE7E2-0771-AEB6-855D-95345D0259BF}"/>
          </ac:picMkLst>
        </pc:picChg>
      </pc:sldChg>
      <pc:sldChg chg="addSp delSp modSp new del mod setBg setClrOvrMap">
        <pc:chgData name="(Student  C00281617) Rihards Ozols" userId="60e32a8d-9cbf-457a-85d8-75a2ca397b21" providerId="ADAL" clId="{88E77FDA-912E-48C7-9E19-221A9282B234}" dt="2025-09-23T16:57:49.526" v="4752" actId="2696"/>
        <pc:sldMkLst>
          <pc:docMk/>
          <pc:sldMk cId="2251586815" sldId="261"/>
        </pc:sldMkLst>
        <pc:spChg chg="mod">
          <ac:chgData name="(Student  C00281617) Rihards Ozols" userId="60e32a8d-9cbf-457a-85d8-75a2ca397b21" providerId="ADAL" clId="{88E77FDA-912E-48C7-9E19-221A9282B234}" dt="2025-09-23T16:56:43.388" v="4727" actId="1076"/>
          <ac:spMkLst>
            <pc:docMk/>
            <pc:sldMk cId="2251586815" sldId="261"/>
            <ac:spMk id="2" creationId="{8C9F38E2-A711-CA1C-B8D8-DB9D42CCB556}"/>
          </ac:spMkLst>
        </pc:spChg>
        <pc:spChg chg="mod">
          <ac:chgData name="(Student  C00281617) Rihards Ozols" userId="60e32a8d-9cbf-457a-85d8-75a2ca397b21" providerId="ADAL" clId="{88E77FDA-912E-48C7-9E19-221A9282B234}" dt="2025-09-23T16:57:34.783" v="4751" actId="20577"/>
          <ac:spMkLst>
            <pc:docMk/>
            <pc:sldMk cId="2251586815" sldId="261"/>
            <ac:spMk id="3" creationId="{C9007C34-8312-86CD-9C36-2DFA9B60DA14}"/>
          </ac:spMkLst>
        </pc:spChg>
        <pc:spChg chg="add del">
          <ac:chgData name="(Student  C00281617) Rihards Ozols" userId="60e32a8d-9cbf-457a-85d8-75a2ca397b21" providerId="ADAL" clId="{88E77FDA-912E-48C7-9E19-221A9282B234}" dt="2025-09-23T16:56:36.615" v="4722" actId="26606"/>
          <ac:spMkLst>
            <pc:docMk/>
            <pc:sldMk cId="2251586815" sldId="261"/>
            <ac:spMk id="9" creationId="{71B2258F-86CA-4D4D-8270-BC05FCDEBFB3}"/>
          </ac:spMkLst>
        </pc:spChg>
        <pc:spChg chg="add del">
          <ac:chgData name="(Student  C00281617) Rihards Ozols" userId="60e32a8d-9cbf-457a-85d8-75a2ca397b21" providerId="ADAL" clId="{88E77FDA-912E-48C7-9E19-221A9282B234}" dt="2025-09-23T16:56:37.769" v="4724" actId="26606"/>
          <ac:spMkLst>
            <pc:docMk/>
            <pc:sldMk cId="2251586815" sldId="261"/>
            <ac:spMk id="10" creationId="{3DC28794-3B89-462C-BE95-927A51D7D219}"/>
          </ac:spMkLst>
        </pc:spChg>
        <pc:spChg chg="add del">
          <ac:chgData name="(Student  C00281617) Rihards Ozols" userId="60e32a8d-9cbf-457a-85d8-75a2ca397b21" providerId="ADAL" clId="{88E77FDA-912E-48C7-9E19-221A9282B234}" dt="2025-09-23T16:56:37.769" v="4724" actId="26606"/>
          <ac:spMkLst>
            <pc:docMk/>
            <pc:sldMk cId="2251586815" sldId="261"/>
            <ac:spMk id="12" creationId="{8BF1BF76-D9C8-49D3-9A7F-D43C497C3A82}"/>
          </ac:spMkLst>
        </pc:spChg>
        <pc:spChg chg="add del">
          <ac:chgData name="(Student  C00281617) Rihards Ozols" userId="60e32a8d-9cbf-457a-85d8-75a2ca397b21" providerId="ADAL" clId="{88E77FDA-912E-48C7-9E19-221A9282B234}" dt="2025-09-23T16:56:37.769" v="4724" actId="26606"/>
          <ac:spMkLst>
            <pc:docMk/>
            <pc:sldMk cId="2251586815" sldId="261"/>
            <ac:spMk id="22" creationId="{59E7F326-090A-45F0-9F6C-D98AF5160A77}"/>
          </ac:spMkLst>
        </pc:spChg>
        <pc:spChg chg="add del">
          <ac:chgData name="(Student  C00281617) Rihards Ozols" userId="60e32a8d-9cbf-457a-85d8-75a2ca397b21" providerId="ADAL" clId="{88E77FDA-912E-48C7-9E19-221A9282B234}" dt="2025-09-23T16:56:37.769" v="4724" actId="26606"/>
          <ac:spMkLst>
            <pc:docMk/>
            <pc:sldMk cId="2251586815" sldId="261"/>
            <ac:spMk id="24" creationId="{DF20FE9C-08B6-451E-BEDA-401A81BD4F2F}"/>
          </ac:spMkLst>
        </pc:spChg>
        <pc:spChg chg="add">
          <ac:chgData name="(Student  C00281617) Rihards Ozols" userId="60e32a8d-9cbf-457a-85d8-75a2ca397b21" providerId="ADAL" clId="{88E77FDA-912E-48C7-9E19-221A9282B234}" dt="2025-09-23T16:56:37.814" v="4725" actId="26606"/>
          <ac:spMkLst>
            <pc:docMk/>
            <pc:sldMk cId="2251586815" sldId="261"/>
            <ac:spMk id="38" creationId="{3DC28794-3B89-462C-BE95-927A51D7D219}"/>
          </ac:spMkLst>
        </pc:spChg>
        <pc:spChg chg="add">
          <ac:chgData name="(Student  C00281617) Rihards Ozols" userId="60e32a8d-9cbf-457a-85d8-75a2ca397b21" providerId="ADAL" clId="{88E77FDA-912E-48C7-9E19-221A9282B234}" dt="2025-09-23T16:56:37.814" v="4725" actId="26606"/>
          <ac:spMkLst>
            <pc:docMk/>
            <pc:sldMk cId="2251586815" sldId="261"/>
            <ac:spMk id="39" creationId="{8BF1BF76-D9C8-49D3-9A7F-D43C497C3A82}"/>
          </ac:spMkLst>
        </pc:spChg>
        <pc:spChg chg="add">
          <ac:chgData name="(Student  C00281617) Rihards Ozols" userId="60e32a8d-9cbf-457a-85d8-75a2ca397b21" providerId="ADAL" clId="{88E77FDA-912E-48C7-9E19-221A9282B234}" dt="2025-09-23T16:56:37.814" v="4725" actId="26606"/>
          <ac:spMkLst>
            <pc:docMk/>
            <pc:sldMk cId="2251586815" sldId="261"/>
            <ac:spMk id="47" creationId="{59E7F326-090A-45F0-9F6C-D98AF5160A77}"/>
          </ac:spMkLst>
        </pc:spChg>
        <pc:spChg chg="add">
          <ac:chgData name="(Student  C00281617) Rihards Ozols" userId="60e32a8d-9cbf-457a-85d8-75a2ca397b21" providerId="ADAL" clId="{88E77FDA-912E-48C7-9E19-221A9282B234}" dt="2025-09-23T16:56:37.814" v="4725" actId="26606"/>
          <ac:spMkLst>
            <pc:docMk/>
            <pc:sldMk cId="2251586815" sldId="261"/>
            <ac:spMk id="48" creationId="{DF20FE9C-08B6-451E-BEDA-401A81BD4F2F}"/>
          </ac:spMkLst>
        </pc:spChg>
        <pc:grpChg chg="add del">
          <ac:chgData name="(Student  C00281617) Rihards Ozols" userId="60e32a8d-9cbf-457a-85d8-75a2ca397b21" providerId="ADAL" clId="{88E77FDA-912E-48C7-9E19-221A9282B234}" dt="2025-09-23T16:56:37.769" v="4724" actId="26606"/>
          <ac:grpSpMkLst>
            <pc:docMk/>
            <pc:sldMk cId="2251586815" sldId="261"/>
            <ac:grpSpMk id="14" creationId="{38E62E29-CCA4-46D9-A2B7-FFBB63215A7C}"/>
          </ac:grpSpMkLst>
        </pc:grpChg>
        <pc:grpChg chg="add del">
          <ac:chgData name="(Student  C00281617) Rihards Ozols" userId="60e32a8d-9cbf-457a-85d8-75a2ca397b21" providerId="ADAL" clId="{88E77FDA-912E-48C7-9E19-221A9282B234}" dt="2025-09-23T16:56:37.769" v="4724" actId="26606"/>
          <ac:grpSpMkLst>
            <pc:docMk/>
            <pc:sldMk cId="2251586815" sldId="261"/>
            <ac:grpSpMk id="26" creationId="{80864D66-4BEF-4628-B9DC-C382A4BC26FB}"/>
          </ac:grpSpMkLst>
        </pc:grpChg>
        <pc:grpChg chg="add del">
          <ac:chgData name="(Student  C00281617) Rihards Ozols" userId="60e32a8d-9cbf-457a-85d8-75a2ca397b21" providerId="ADAL" clId="{88E77FDA-912E-48C7-9E19-221A9282B234}" dt="2025-09-23T16:56:37.769" v="4724" actId="26606"/>
          <ac:grpSpMkLst>
            <pc:docMk/>
            <pc:sldMk cId="2251586815" sldId="261"/>
            <ac:grpSpMk id="32" creationId="{F67C7EE6-E29C-4D84-B2C6-7B20A0FDAF23}"/>
          </ac:grpSpMkLst>
        </pc:grpChg>
        <pc:grpChg chg="add">
          <ac:chgData name="(Student  C00281617) Rihards Ozols" userId="60e32a8d-9cbf-457a-85d8-75a2ca397b21" providerId="ADAL" clId="{88E77FDA-912E-48C7-9E19-221A9282B234}" dt="2025-09-23T16:56:37.814" v="4725" actId="26606"/>
          <ac:grpSpMkLst>
            <pc:docMk/>
            <pc:sldMk cId="2251586815" sldId="261"/>
            <ac:grpSpMk id="40" creationId="{38E62E29-CCA4-46D9-A2B7-FFBB63215A7C}"/>
          </ac:grpSpMkLst>
        </pc:grpChg>
        <pc:grpChg chg="add">
          <ac:chgData name="(Student  C00281617) Rihards Ozols" userId="60e32a8d-9cbf-457a-85d8-75a2ca397b21" providerId="ADAL" clId="{88E77FDA-912E-48C7-9E19-221A9282B234}" dt="2025-09-23T16:56:37.814" v="4725" actId="26606"/>
          <ac:grpSpMkLst>
            <pc:docMk/>
            <pc:sldMk cId="2251586815" sldId="261"/>
            <ac:grpSpMk id="49" creationId="{80864D66-4BEF-4628-B9DC-C382A4BC26FB}"/>
          </ac:grpSpMkLst>
        </pc:grpChg>
        <pc:grpChg chg="add">
          <ac:chgData name="(Student  C00281617) Rihards Ozols" userId="60e32a8d-9cbf-457a-85d8-75a2ca397b21" providerId="ADAL" clId="{88E77FDA-912E-48C7-9E19-221A9282B234}" dt="2025-09-23T16:56:37.814" v="4725" actId="26606"/>
          <ac:grpSpMkLst>
            <pc:docMk/>
            <pc:sldMk cId="2251586815" sldId="261"/>
            <ac:grpSpMk id="51" creationId="{F67C7EE6-E29C-4D84-B2C6-7B20A0FDAF23}"/>
          </ac:grpSpMkLst>
        </pc:grpChg>
        <pc:picChg chg="add del">
          <ac:chgData name="(Student  C00281617) Rihards Ozols" userId="60e32a8d-9cbf-457a-85d8-75a2ca397b21" providerId="ADAL" clId="{88E77FDA-912E-48C7-9E19-221A9282B234}" dt="2025-09-23T16:56:36.615" v="4722" actId="26606"/>
          <ac:picMkLst>
            <pc:docMk/>
            <pc:sldMk cId="2251586815" sldId="261"/>
            <ac:picMk id="5" creationId="{C08309DA-ACC0-33C6-0323-43568C3C5F2F}"/>
          </ac:picMkLst>
        </pc:picChg>
        <pc:picChg chg="add del">
          <ac:chgData name="(Student  C00281617) Rihards Ozols" userId="60e32a8d-9cbf-457a-85d8-75a2ca397b21" providerId="ADAL" clId="{88E77FDA-912E-48C7-9E19-221A9282B234}" dt="2025-09-23T16:56:37.769" v="4724" actId="26606"/>
          <ac:picMkLst>
            <pc:docMk/>
            <pc:sldMk cId="2251586815" sldId="261"/>
            <ac:picMk id="7" creationId="{D21D5521-35DF-7FFB-663F-EF79A9F6486E}"/>
          </ac:picMkLst>
        </pc:picChg>
        <pc:picChg chg="add mod">
          <ac:chgData name="(Student  C00281617) Rihards Ozols" userId="60e32a8d-9cbf-457a-85d8-75a2ca397b21" providerId="ADAL" clId="{88E77FDA-912E-48C7-9E19-221A9282B234}" dt="2025-09-23T16:56:50.549" v="4729" actId="1076"/>
          <ac:picMkLst>
            <pc:docMk/>
            <pc:sldMk cId="2251586815" sldId="261"/>
            <ac:picMk id="50" creationId="{B4C49CAF-1345-7ACB-B2FB-756F3AB50D48}"/>
          </ac:picMkLst>
        </pc:picChg>
      </pc:sldChg>
      <pc:sldChg chg="addSp modSp new del mod ord setBg">
        <pc:chgData name="(Student  C00281617) Rihards Ozols" userId="60e32a8d-9cbf-457a-85d8-75a2ca397b21" providerId="ADAL" clId="{88E77FDA-912E-48C7-9E19-221A9282B234}" dt="2025-09-24T13:21:24.593" v="4999" actId="2696"/>
        <pc:sldMkLst>
          <pc:docMk/>
          <pc:sldMk cId="3671220937" sldId="262"/>
        </pc:sldMkLst>
        <pc:spChg chg="mod">
          <ac:chgData name="(Student  C00281617) Rihards Ozols" userId="60e32a8d-9cbf-457a-85d8-75a2ca397b21" providerId="ADAL" clId="{88E77FDA-912E-48C7-9E19-221A9282B234}" dt="2025-09-23T16:39:53.762" v="4312" actId="26606"/>
          <ac:spMkLst>
            <pc:docMk/>
            <pc:sldMk cId="3671220937" sldId="262"/>
            <ac:spMk id="2" creationId="{A30C0344-82FC-D052-B306-556B41E343AA}"/>
          </ac:spMkLst>
        </pc:spChg>
        <pc:spChg chg="mod">
          <ac:chgData name="(Student  C00281617) Rihards Ozols" userId="60e32a8d-9cbf-457a-85d8-75a2ca397b21" providerId="ADAL" clId="{88E77FDA-912E-48C7-9E19-221A9282B234}" dt="2025-09-24T13:19:32.484" v="4985" actId="5793"/>
          <ac:spMkLst>
            <pc:docMk/>
            <pc:sldMk cId="3671220937" sldId="262"/>
            <ac:spMk id="3" creationId="{E6B2EE4F-F646-9FA0-A305-8232CD44F80A}"/>
          </ac:spMkLst>
        </pc:spChg>
        <pc:spChg chg="add">
          <ac:chgData name="(Student  C00281617) Rihards Ozols" userId="60e32a8d-9cbf-457a-85d8-75a2ca397b21" providerId="ADAL" clId="{88E77FDA-912E-48C7-9E19-221A9282B234}" dt="2025-09-23T16:39:15.460" v="4307"/>
          <ac:spMkLst>
            <pc:docMk/>
            <pc:sldMk cId="3671220937" sldId="262"/>
            <ac:spMk id="4" creationId="{8FD285A9-F36B-4C27-B16D-F72FBED3AA12}"/>
          </ac:spMkLst>
        </pc:spChg>
        <pc:spChg chg="add mod">
          <ac:chgData name="(Student  C00281617) Rihards Ozols" userId="60e32a8d-9cbf-457a-85d8-75a2ca397b21" providerId="ADAL" clId="{88E77FDA-912E-48C7-9E19-221A9282B234}" dt="2025-09-23T16:39:30.205" v="4309"/>
          <ac:spMkLst>
            <pc:docMk/>
            <pc:sldMk cId="3671220937" sldId="262"/>
            <ac:spMk id="5" creationId="{1285B3EF-645C-3863-D3B2-2384007413E5}"/>
          </ac:spMkLst>
        </pc:spChg>
        <pc:spChg chg="add ord">
          <ac:chgData name="(Student  C00281617) Rihards Ozols" userId="60e32a8d-9cbf-457a-85d8-75a2ca397b21" providerId="ADAL" clId="{88E77FDA-912E-48C7-9E19-221A9282B234}" dt="2025-09-23T16:39:53.762" v="4312" actId="26606"/>
          <ac:spMkLst>
            <pc:docMk/>
            <pc:sldMk cId="3671220937" sldId="262"/>
            <ac:spMk id="6" creationId="{6E8082C5-A9E6-DAD5-D15A-6167C18C28B0}"/>
          </ac:spMkLst>
        </pc:spChg>
        <pc:spChg chg="add">
          <ac:chgData name="(Student  C00281617) Rihards Ozols" userId="60e32a8d-9cbf-457a-85d8-75a2ca397b21" providerId="ADAL" clId="{88E77FDA-912E-48C7-9E19-221A9282B234}" dt="2025-09-23T16:39:53.762" v="4312" actId="26606"/>
          <ac:spMkLst>
            <pc:docMk/>
            <pc:sldMk cId="3671220937" sldId="262"/>
            <ac:spMk id="2061" creationId="{F13C74B1-5B17-4795-BED0-7140497B445A}"/>
          </ac:spMkLst>
        </pc:spChg>
        <pc:spChg chg="add">
          <ac:chgData name="(Student  C00281617) Rihards Ozols" userId="60e32a8d-9cbf-457a-85d8-75a2ca397b21" providerId="ADAL" clId="{88E77FDA-912E-48C7-9E19-221A9282B234}" dt="2025-09-23T16:39:53.762" v="4312" actId="26606"/>
          <ac:spMkLst>
            <pc:docMk/>
            <pc:sldMk cId="3671220937" sldId="262"/>
            <ac:spMk id="2063" creationId="{D4974D33-8DC5-464E-8C6D-BE58F0669C17}"/>
          </ac:spMkLst>
        </pc:spChg>
        <pc:picChg chg="add mod">
          <ac:chgData name="(Student  C00281617) Rihards Ozols" userId="60e32a8d-9cbf-457a-85d8-75a2ca397b21" providerId="ADAL" clId="{88E77FDA-912E-48C7-9E19-221A9282B234}" dt="2025-09-23T16:39:53.762" v="4312" actId="26606"/>
          <ac:picMkLst>
            <pc:docMk/>
            <pc:sldMk cId="3671220937" sldId="262"/>
            <ac:picMk id="2056" creationId="{D800589F-CAE2-9C54-D1B7-EE3CA31C17FA}"/>
          </ac:picMkLst>
        </pc:picChg>
      </pc:sldChg>
      <pc:sldChg chg="addSp delSp modSp new mod ord">
        <pc:chgData name="(Student  C00281617) Rihards Ozols" userId="60e32a8d-9cbf-457a-85d8-75a2ca397b21" providerId="ADAL" clId="{88E77FDA-912E-48C7-9E19-221A9282B234}" dt="2025-09-24T13:20:06.913" v="4989"/>
        <pc:sldMkLst>
          <pc:docMk/>
          <pc:sldMk cId="4021547758" sldId="263"/>
        </pc:sldMkLst>
        <pc:spChg chg="mod">
          <ac:chgData name="(Student  C00281617) Rihards Ozols" userId="60e32a8d-9cbf-457a-85d8-75a2ca397b21" providerId="ADAL" clId="{88E77FDA-912E-48C7-9E19-221A9282B234}" dt="2025-09-23T16:00:39.046" v="3661" actId="20577"/>
          <ac:spMkLst>
            <pc:docMk/>
            <pc:sldMk cId="4021547758" sldId="263"/>
            <ac:spMk id="2" creationId="{A7DDCDBD-21C9-7350-1EB1-65E902663D7C}"/>
          </ac:spMkLst>
        </pc:spChg>
        <pc:spChg chg="add del mod">
          <ac:chgData name="(Student  C00281617) Rihards Ozols" userId="60e32a8d-9cbf-457a-85d8-75a2ca397b21" providerId="ADAL" clId="{88E77FDA-912E-48C7-9E19-221A9282B234}" dt="2025-09-23T16:40:10.327" v="4315" actId="26606"/>
          <ac:spMkLst>
            <pc:docMk/>
            <pc:sldMk cId="4021547758" sldId="263"/>
            <ac:spMk id="3" creationId="{7C957DD3-3E0E-0984-4F7D-2B21D3BC35B4}"/>
          </ac:spMkLst>
        </pc:spChg>
        <pc:graphicFrameChg chg="add del">
          <ac:chgData name="(Student  C00281617) Rihards Ozols" userId="60e32a8d-9cbf-457a-85d8-75a2ca397b21" providerId="ADAL" clId="{88E77FDA-912E-48C7-9E19-221A9282B234}" dt="2025-09-23T16:40:10.298" v="4314" actId="26606"/>
          <ac:graphicFrameMkLst>
            <pc:docMk/>
            <pc:sldMk cId="4021547758" sldId="263"/>
            <ac:graphicFrameMk id="5" creationId="{E9861C1B-00C9-8A0F-F830-D004202A0D7F}"/>
          </ac:graphicFrameMkLst>
        </pc:graphicFrameChg>
        <pc:graphicFrameChg chg="add mod">
          <ac:chgData name="(Student  C00281617) Rihards Ozols" userId="60e32a8d-9cbf-457a-85d8-75a2ca397b21" providerId="ADAL" clId="{88E77FDA-912E-48C7-9E19-221A9282B234}" dt="2025-09-24T13:17:50.809" v="4982" actId="313"/>
          <ac:graphicFrameMkLst>
            <pc:docMk/>
            <pc:sldMk cId="4021547758" sldId="263"/>
            <ac:graphicFrameMk id="7" creationId="{F4CAC36E-6D3F-7E1D-0297-3F7273D1A613}"/>
          </ac:graphicFrameMkLst>
        </pc:graphicFrameChg>
      </pc:sldChg>
      <pc:sldChg chg="addSp delSp modSp new mod setBg delAnim modAnim">
        <pc:chgData name="(Student  C00281617) Rihards Ozols" userId="60e32a8d-9cbf-457a-85d8-75a2ca397b21" providerId="ADAL" clId="{88E77FDA-912E-48C7-9E19-221A9282B234}" dt="2025-09-24T14:12:12.513" v="5576" actId="1076"/>
        <pc:sldMkLst>
          <pc:docMk/>
          <pc:sldMk cId="2653905492" sldId="264"/>
        </pc:sldMkLst>
        <pc:spChg chg="mod">
          <ac:chgData name="(Student  C00281617) Rihards Ozols" userId="60e32a8d-9cbf-457a-85d8-75a2ca397b21" providerId="ADAL" clId="{88E77FDA-912E-48C7-9E19-221A9282B234}" dt="2025-09-24T13:23:25.657" v="5224" actId="1076"/>
          <ac:spMkLst>
            <pc:docMk/>
            <pc:sldMk cId="2653905492" sldId="264"/>
            <ac:spMk id="2" creationId="{FA208BAE-D36E-EF0B-E2B8-F78DBDE61575}"/>
          </ac:spMkLst>
        </pc:spChg>
        <pc:spChg chg="mod ord">
          <ac:chgData name="(Student  C00281617) Rihards Ozols" userId="60e32a8d-9cbf-457a-85d8-75a2ca397b21" providerId="ADAL" clId="{88E77FDA-912E-48C7-9E19-221A9282B234}" dt="2025-09-24T13:27:05.176" v="5247" actId="21"/>
          <ac:spMkLst>
            <pc:docMk/>
            <pc:sldMk cId="2653905492" sldId="264"/>
            <ac:spMk id="3" creationId="{D9FEA737-2C8F-61EE-7DBD-D4B184BF4416}"/>
          </ac:spMkLst>
        </pc:spChg>
        <pc:spChg chg="add del">
          <ac:chgData name="(Student  C00281617) Rihards Ozols" userId="60e32a8d-9cbf-457a-85d8-75a2ca397b21" providerId="ADAL" clId="{88E77FDA-912E-48C7-9E19-221A9282B234}" dt="2025-09-23T16:46:33.257" v="4690" actId="26606"/>
          <ac:spMkLst>
            <pc:docMk/>
            <pc:sldMk cId="2653905492" sldId="264"/>
            <ac:spMk id="6" creationId="{7DE220E6-BA55-4F04-B3C4-F4985F3E77AF}"/>
          </ac:spMkLst>
        </pc:spChg>
        <pc:spChg chg="add del mod">
          <ac:chgData name="(Student  C00281617) Rihards Ozols" userId="60e32a8d-9cbf-457a-85d8-75a2ca397b21" providerId="ADAL" clId="{88E77FDA-912E-48C7-9E19-221A9282B234}" dt="2025-09-24T14:12:04.503" v="5573" actId="1076"/>
          <ac:spMkLst>
            <pc:docMk/>
            <pc:sldMk cId="2653905492" sldId="264"/>
            <ac:spMk id="7" creationId="{126AE255-86D7-578F-B22A-2801D60D3FE4}"/>
          </ac:spMkLst>
        </pc:spChg>
        <pc:spChg chg="add del">
          <ac:chgData name="(Student  C00281617) Rihards Ozols" userId="60e32a8d-9cbf-457a-85d8-75a2ca397b21" providerId="ADAL" clId="{88E77FDA-912E-48C7-9E19-221A9282B234}" dt="2025-09-23T16:46:33.257" v="4690" actId="26606"/>
          <ac:spMkLst>
            <pc:docMk/>
            <pc:sldMk cId="2653905492" sldId="264"/>
            <ac:spMk id="7" creationId="{5AE190BC-D2FD-433E-AB89-0DF68EFD6D09}"/>
          </ac:spMkLst>
        </pc:spChg>
        <pc:spChg chg="add del">
          <ac:chgData name="(Student  C00281617) Rihards Ozols" userId="60e32a8d-9cbf-457a-85d8-75a2ca397b21" providerId="ADAL" clId="{88E77FDA-912E-48C7-9E19-221A9282B234}" dt="2025-09-23T16:46:33.257" v="4690" actId="26606"/>
          <ac:spMkLst>
            <pc:docMk/>
            <pc:sldMk cId="2653905492" sldId="264"/>
            <ac:spMk id="8" creationId="{43E8FEA2-54EE-4F84-B5DB-A055A7D805EE}"/>
          </ac:spMkLst>
        </pc:spChg>
        <pc:spChg chg="add del">
          <ac:chgData name="(Student  C00281617) Rihards Ozols" userId="60e32a8d-9cbf-457a-85d8-75a2ca397b21" providerId="ADAL" clId="{88E77FDA-912E-48C7-9E19-221A9282B234}" dt="2025-09-23T16:45:44.330" v="4679" actId="26606"/>
          <ac:spMkLst>
            <pc:docMk/>
            <pc:sldMk cId="2653905492" sldId="264"/>
            <ac:spMk id="9" creationId="{94714483-7072-431F-9DBE-87F44E4D44BC}"/>
          </ac:spMkLst>
        </pc:spChg>
        <pc:spChg chg="add mod">
          <ac:chgData name="(Student  C00281617) Rihards Ozols" userId="60e32a8d-9cbf-457a-85d8-75a2ca397b21" providerId="ADAL" clId="{88E77FDA-912E-48C7-9E19-221A9282B234}" dt="2025-09-24T14:12:10.619" v="5575" actId="1076"/>
          <ac:spMkLst>
            <pc:docMk/>
            <pc:sldMk cId="2653905492" sldId="264"/>
            <ac:spMk id="9" creationId="{BA11B37E-E51B-6F12-4B94-8046941A27C3}"/>
          </ac:spMkLst>
        </pc:spChg>
        <pc:spChg chg="add del">
          <ac:chgData name="(Student  C00281617) Rihards Ozols" userId="60e32a8d-9cbf-457a-85d8-75a2ca397b21" providerId="ADAL" clId="{88E77FDA-912E-48C7-9E19-221A9282B234}" dt="2025-09-23T16:46:34.996" v="4692" actId="26606"/>
          <ac:spMkLst>
            <pc:docMk/>
            <pc:sldMk cId="2653905492" sldId="264"/>
            <ac:spMk id="10" creationId="{94714483-7072-431F-9DBE-87F44E4D44BC}"/>
          </ac:spMkLst>
        </pc:spChg>
        <pc:spChg chg="add del">
          <ac:chgData name="(Student  C00281617) Rihards Ozols" userId="60e32a8d-9cbf-457a-85d8-75a2ca397b21" providerId="ADAL" clId="{88E77FDA-912E-48C7-9E19-221A9282B234}" dt="2025-09-23T16:45:44.330" v="4679" actId="26606"/>
          <ac:spMkLst>
            <pc:docMk/>
            <pc:sldMk cId="2653905492" sldId="264"/>
            <ac:spMk id="11" creationId="{495892E1-F4A5-4991-AC52-4F417B14A2A2}"/>
          </ac:spMkLst>
        </pc:spChg>
        <pc:spChg chg="add del">
          <ac:chgData name="(Student  C00281617) Rihards Ozols" userId="60e32a8d-9cbf-457a-85d8-75a2ca397b21" providerId="ADAL" clId="{88E77FDA-912E-48C7-9E19-221A9282B234}" dt="2025-09-23T16:46:34.996" v="4692" actId="26606"/>
          <ac:spMkLst>
            <pc:docMk/>
            <pc:sldMk cId="2653905492" sldId="264"/>
            <ac:spMk id="12" creationId="{495892E1-F4A5-4991-AC52-4F417B14A2A2}"/>
          </ac:spMkLst>
        </pc:spChg>
        <pc:spChg chg="add del">
          <ac:chgData name="(Student  C00281617) Rihards Ozols" userId="60e32a8d-9cbf-457a-85d8-75a2ca397b21" providerId="ADAL" clId="{88E77FDA-912E-48C7-9E19-221A9282B234}" dt="2025-09-23T16:45:44.330" v="4679" actId="26606"/>
          <ac:spMkLst>
            <pc:docMk/>
            <pc:sldMk cId="2653905492" sldId="264"/>
            <ac:spMk id="21" creationId="{E2683E3F-F855-4549-84F8-42064EC0F247}"/>
          </ac:spMkLst>
        </pc:spChg>
        <pc:spChg chg="add del">
          <ac:chgData name="(Student  C00281617) Rihards Ozols" userId="60e32a8d-9cbf-457a-85d8-75a2ca397b21" providerId="ADAL" clId="{88E77FDA-912E-48C7-9E19-221A9282B234}" dt="2025-09-23T16:46:34.996" v="4692" actId="26606"/>
          <ac:spMkLst>
            <pc:docMk/>
            <pc:sldMk cId="2653905492" sldId="264"/>
            <ac:spMk id="22" creationId="{E2683E3F-F855-4549-84F8-42064EC0F247}"/>
          </ac:spMkLst>
        </pc:spChg>
        <pc:spChg chg="add del">
          <ac:chgData name="(Student  C00281617) Rihards Ozols" userId="60e32a8d-9cbf-457a-85d8-75a2ca397b21" providerId="ADAL" clId="{88E77FDA-912E-48C7-9E19-221A9282B234}" dt="2025-09-23T16:45:44.330" v="4679" actId="26606"/>
          <ac:spMkLst>
            <pc:docMk/>
            <pc:sldMk cId="2653905492" sldId="264"/>
            <ac:spMk id="29" creationId="{832F3179-0CD5-40C8-9939-D8355006F7BA}"/>
          </ac:spMkLst>
        </pc:spChg>
        <pc:spChg chg="add del">
          <ac:chgData name="(Student  C00281617) Rihards Ozols" userId="60e32a8d-9cbf-457a-85d8-75a2ca397b21" providerId="ADAL" clId="{88E77FDA-912E-48C7-9E19-221A9282B234}" dt="2025-09-23T16:46:34.996" v="4692" actId="26606"/>
          <ac:spMkLst>
            <pc:docMk/>
            <pc:sldMk cId="2653905492" sldId="264"/>
            <ac:spMk id="36" creationId="{832F3179-0CD5-40C8-9939-D8355006F7BA}"/>
          </ac:spMkLst>
        </pc:spChg>
        <pc:spChg chg="add del">
          <ac:chgData name="(Student  C00281617) Rihards Ozols" userId="60e32a8d-9cbf-457a-85d8-75a2ca397b21" providerId="ADAL" clId="{88E77FDA-912E-48C7-9E19-221A9282B234}" dt="2025-09-23T16:45:48.977" v="4681" actId="26606"/>
          <ac:spMkLst>
            <pc:docMk/>
            <pc:sldMk cId="2653905492" sldId="264"/>
            <ac:spMk id="37" creationId="{2B97F24A-32CE-4C1C-A50D-3016B394DCFB}"/>
          </ac:spMkLst>
        </pc:spChg>
        <pc:spChg chg="add del">
          <ac:chgData name="(Student  C00281617) Rihards Ozols" userId="60e32a8d-9cbf-457a-85d8-75a2ca397b21" providerId="ADAL" clId="{88E77FDA-912E-48C7-9E19-221A9282B234}" dt="2025-09-23T16:45:48.977" v="4681" actId="26606"/>
          <ac:spMkLst>
            <pc:docMk/>
            <pc:sldMk cId="2653905492" sldId="264"/>
            <ac:spMk id="38" creationId="{CD8B4F24-440B-49E9-B85D-733523DC064B}"/>
          </ac:spMkLst>
        </pc:spChg>
        <pc:spChg chg="add del">
          <ac:chgData name="(Student  C00281617) Rihards Ozols" userId="60e32a8d-9cbf-457a-85d8-75a2ca397b21" providerId="ADAL" clId="{88E77FDA-912E-48C7-9E19-221A9282B234}" dt="2025-09-23T16:46:02.118" v="4686" actId="26606"/>
          <ac:spMkLst>
            <pc:docMk/>
            <pc:sldMk cId="2653905492" sldId="264"/>
            <ac:spMk id="40" creationId="{3DC28794-3B89-462C-BE95-927A51D7D219}"/>
          </ac:spMkLst>
        </pc:spChg>
        <pc:spChg chg="add del">
          <ac:chgData name="(Student  C00281617) Rihards Ozols" userId="60e32a8d-9cbf-457a-85d8-75a2ca397b21" providerId="ADAL" clId="{88E77FDA-912E-48C7-9E19-221A9282B234}" dt="2025-09-23T16:46:02.118" v="4686" actId="26606"/>
          <ac:spMkLst>
            <pc:docMk/>
            <pc:sldMk cId="2653905492" sldId="264"/>
            <ac:spMk id="41" creationId="{8BF1BF76-D9C8-49D3-9A7F-D43C497C3A82}"/>
          </ac:spMkLst>
        </pc:spChg>
        <pc:spChg chg="add del">
          <ac:chgData name="(Student  C00281617) Rihards Ozols" userId="60e32a8d-9cbf-457a-85d8-75a2ca397b21" providerId="ADAL" clId="{88E77FDA-912E-48C7-9E19-221A9282B234}" dt="2025-09-23T16:46:02.118" v="4686" actId="26606"/>
          <ac:spMkLst>
            <pc:docMk/>
            <pc:sldMk cId="2653905492" sldId="264"/>
            <ac:spMk id="43" creationId="{59E7F326-090A-45F0-9F6C-D98AF5160A77}"/>
          </ac:spMkLst>
        </pc:spChg>
        <pc:spChg chg="add del">
          <ac:chgData name="(Student  C00281617) Rihards Ozols" userId="60e32a8d-9cbf-457a-85d8-75a2ca397b21" providerId="ADAL" clId="{88E77FDA-912E-48C7-9E19-221A9282B234}" dt="2025-09-23T16:46:02.118" v="4686" actId="26606"/>
          <ac:spMkLst>
            <pc:docMk/>
            <pc:sldMk cId="2653905492" sldId="264"/>
            <ac:spMk id="44" creationId="{DF20FE9C-08B6-451E-BEDA-401A81BD4F2F}"/>
          </ac:spMkLst>
        </pc:spChg>
        <pc:spChg chg="add">
          <ac:chgData name="(Student  C00281617) Rihards Ozols" userId="60e32a8d-9cbf-457a-85d8-75a2ca397b21" providerId="ADAL" clId="{88E77FDA-912E-48C7-9E19-221A9282B234}" dt="2025-09-23T16:46:35.095" v="4693" actId="26606"/>
          <ac:spMkLst>
            <pc:docMk/>
            <pc:sldMk cId="2653905492" sldId="264"/>
            <ac:spMk id="45" creationId="{3DC28794-3B89-462C-BE95-927A51D7D219}"/>
          </ac:spMkLst>
        </pc:spChg>
        <pc:spChg chg="add">
          <ac:chgData name="(Student  C00281617) Rihards Ozols" userId="60e32a8d-9cbf-457a-85d8-75a2ca397b21" providerId="ADAL" clId="{88E77FDA-912E-48C7-9E19-221A9282B234}" dt="2025-09-23T16:46:35.095" v="4693" actId="26606"/>
          <ac:spMkLst>
            <pc:docMk/>
            <pc:sldMk cId="2653905492" sldId="264"/>
            <ac:spMk id="47" creationId="{8BF1BF76-D9C8-49D3-9A7F-D43C497C3A82}"/>
          </ac:spMkLst>
        </pc:spChg>
        <pc:spChg chg="add">
          <ac:chgData name="(Student  C00281617) Rihards Ozols" userId="60e32a8d-9cbf-457a-85d8-75a2ca397b21" providerId="ADAL" clId="{88E77FDA-912E-48C7-9E19-221A9282B234}" dt="2025-09-23T16:46:35.095" v="4693" actId="26606"/>
          <ac:spMkLst>
            <pc:docMk/>
            <pc:sldMk cId="2653905492" sldId="264"/>
            <ac:spMk id="55" creationId="{59E7F326-090A-45F0-9F6C-D98AF5160A77}"/>
          </ac:spMkLst>
        </pc:spChg>
        <pc:spChg chg="add">
          <ac:chgData name="(Student  C00281617) Rihards Ozols" userId="60e32a8d-9cbf-457a-85d8-75a2ca397b21" providerId="ADAL" clId="{88E77FDA-912E-48C7-9E19-221A9282B234}" dt="2025-09-23T16:46:35.095" v="4693" actId="26606"/>
          <ac:spMkLst>
            <pc:docMk/>
            <pc:sldMk cId="2653905492" sldId="264"/>
            <ac:spMk id="56" creationId="{DF20FE9C-08B6-451E-BEDA-401A81BD4F2F}"/>
          </ac:spMkLst>
        </pc:spChg>
        <pc:grpChg chg="add del">
          <ac:chgData name="(Student  C00281617) Rihards Ozols" userId="60e32a8d-9cbf-457a-85d8-75a2ca397b21" providerId="ADAL" clId="{88E77FDA-912E-48C7-9E19-221A9282B234}" dt="2025-09-23T16:45:44.330" v="4679" actId="26606"/>
          <ac:grpSpMkLst>
            <pc:docMk/>
            <pc:sldMk cId="2653905492" sldId="264"/>
            <ac:grpSpMk id="13" creationId="{ACF597F8-76AA-44FA-8E6A-06223B66C0DD}"/>
          </ac:grpSpMkLst>
        </pc:grpChg>
        <pc:grpChg chg="add del">
          <ac:chgData name="(Student  C00281617) Rihards Ozols" userId="60e32a8d-9cbf-457a-85d8-75a2ca397b21" providerId="ADAL" clId="{88E77FDA-912E-48C7-9E19-221A9282B234}" dt="2025-09-23T16:46:34.996" v="4692" actId="26606"/>
          <ac:grpSpMkLst>
            <pc:docMk/>
            <pc:sldMk cId="2653905492" sldId="264"/>
            <ac:grpSpMk id="20" creationId="{ACF597F8-76AA-44FA-8E6A-06223B66C0DD}"/>
          </ac:grpSpMkLst>
        </pc:grpChg>
        <pc:grpChg chg="add del">
          <ac:chgData name="(Student  C00281617) Rihards Ozols" userId="60e32a8d-9cbf-457a-85d8-75a2ca397b21" providerId="ADAL" clId="{88E77FDA-912E-48C7-9E19-221A9282B234}" dt="2025-09-23T16:45:44.330" v="4679" actId="26606"/>
          <ac:grpSpMkLst>
            <pc:docMk/>
            <pc:sldMk cId="2653905492" sldId="264"/>
            <ac:grpSpMk id="23" creationId="{8FC90B1E-0223-4440-AF22-8F32F6F0C7D2}"/>
          </ac:grpSpMkLst>
        </pc:grpChg>
        <pc:grpChg chg="add del">
          <ac:chgData name="(Student  C00281617) Rihards Ozols" userId="60e32a8d-9cbf-457a-85d8-75a2ca397b21" providerId="ADAL" clId="{88E77FDA-912E-48C7-9E19-221A9282B234}" dt="2025-09-23T16:46:02.118" v="4686" actId="26606"/>
          <ac:grpSpMkLst>
            <pc:docMk/>
            <pc:sldMk cId="2653905492" sldId="264"/>
            <ac:grpSpMk id="25" creationId="{80864D66-4BEF-4628-B9DC-C382A4BC26FB}"/>
          </ac:grpSpMkLst>
        </pc:grpChg>
        <pc:grpChg chg="add del">
          <ac:chgData name="(Student  C00281617) Rihards Ozols" userId="60e32a8d-9cbf-457a-85d8-75a2ca397b21" providerId="ADAL" clId="{88E77FDA-912E-48C7-9E19-221A9282B234}" dt="2025-09-23T16:46:34.996" v="4692" actId="26606"/>
          <ac:grpSpMkLst>
            <pc:docMk/>
            <pc:sldMk cId="2653905492" sldId="264"/>
            <ac:grpSpMk id="28" creationId="{8FC90B1E-0223-4440-AF22-8F32F6F0C7D2}"/>
          </ac:grpSpMkLst>
        </pc:grpChg>
        <pc:grpChg chg="add del">
          <ac:chgData name="(Student  C00281617) Rihards Ozols" userId="60e32a8d-9cbf-457a-85d8-75a2ca397b21" providerId="ADAL" clId="{88E77FDA-912E-48C7-9E19-221A9282B234}" dt="2025-09-23T16:45:44.330" v="4679" actId="26606"/>
          <ac:grpSpMkLst>
            <pc:docMk/>
            <pc:sldMk cId="2653905492" sldId="264"/>
            <ac:grpSpMk id="31" creationId="{11CE155D-684B-4F5E-B835-C52765E310E7}"/>
          </ac:grpSpMkLst>
        </pc:grpChg>
        <pc:grpChg chg="add del">
          <ac:chgData name="(Student  C00281617) Rihards Ozols" userId="60e32a8d-9cbf-457a-85d8-75a2ca397b21" providerId="ADAL" clId="{88E77FDA-912E-48C7-9E19-221A9282B234}" dt="2025-09-23T16:46:34.996" v="4692" actId="26606"/>
          <ac:grpSpMkLst>
            <pc:docMk/>
            <pc:sldMk cId="2653905492" sldId="264"/>
            <ac:grpSpMk id="39" creationId="{11CE155D-684B-4F5E-B835-C52765E310E7}"/>
          </ac:grpSpMkLst>
        </pc:grpChg>
        <pc:grpChg chg="add del">
          <ac:chgData name="(Student  C00281617) Rihards Ozols" userId="60e32a8d-9cbf-457a-85d8-75a2ca397b21" providerId="ADAL" clId="{88E77FDA-912E-48C7-9E19-221A9282B234}" dt="2025-09-23T16:46:02.118" v="4686" actId="26606"/>
          <ac:grpSpMkLst>
            <pc:docMk/>
            <pc:sldMk cId="2653905492" sldId="264"/>
            <ac:grpSpMk id="42" creationId="{38E62E29-CCA4-46D9-A2B7-FFBB63215A7C}"/>
          </ac:grpSpMkLst>
        </pc:grpChg>
        <pc:grpChg chg="add del">
          <ac:chgData name="(Student  C00281617) Rihards Ozols" userId="60e32a8d-9cbf-457a-85d8-75a2ca397b21" providerId="ADAL" clId="{88E77FDA-912E-48C7-9E19-221A9282B234}" dt="2025-09-23T16:46:02.118" v="4686" actId="26606"/>
          <ac:grpSpMkLst>
            <pc:docMk/>
            <pc:sldMk cId="2653905492" sldId="264"/>
            <ac:grpSpMk id="46" creationId="{F67C7EE6-E29C-4D84-B2C6-7B20A0FDAF23}"/>
          </ac:grpSpMkLst>
        </pc:grpChg>
        <pc:grpChg chg="add">
          <ac:chgData name="(Student  C00281617) Rihards Ozols" userId="60e32a8d-9cbf-457a-85d8-75a2ca397b21" providerId="ADAL" clId="{88E77FDA-912E-48C7-9E19-221A9282B234}" dt="2025-09-23T16:46:35.095" v="4693" actId="26606"/>
          <ac:grpSpMkLst>
            <pc:docMk/>
            <pc:sldMk cId="2653905492" sldId="264"/>
            <ac:grpSpMk id="48" creationId="{38E62E29-CCA4-46D9-A2B7-FFBB63215A7C}"/>
          </ac:grpSpMkLst>
        </pc:grpChg>
        <pc:grpChg chg="add">
          <ac:chgData name="(Student  C00281617) Rihards Ozols" userId="60e32a8d-9cbf-457a-85d8-75a2ca397b21" providerId="ADAL" clId="{88E77FDA-912E-48C7-9E19-221A9282B234}" dt="2025-09-23T16:46:35.095" v="4693" actId="26606"/>
          <ac:grpSpMkLst>
            <pc:docMk/>
            <pc:sldMk cId="2653905492" sldId="264"/>
            <ac:grpSpMk id="57" creationId="{80864D66-4BEF-4628-B9DC-C382A4BC26FB}"/>
          </ac:grpSpMkLst>
        </pc:grpChg>
        <pc:grpChg chg="add">
          <ac:chgData name="(Student  C00281617) Rihards Ozols" userId="60e32a8d-9cbf-457a-85d8-75a2ca397b21" providerId="ADAL" clId="{88E77FDA-912E-48C7-9E19-221A9282B234}" dt="2025-09-23T16:46:35.095" v="4693" actId="26606"/>
          <ac:grpSpMkLst>
            <pc:docMk/>
            <pc:sldMk cId="2653905492" sldId="264"/>
            <ac:grpSpMk id="60" creationId="{F67C7EE6-E29C-4D84-B2C6-7B20A0FDAF23}"/>
          </ac:grpSpMkLst>
        </pc:grpChg>
        <pc:picChg chg="add del mod ord">
          <ac:chgData name="(Student  C00281617) Rihards Ozols" userId="60e32a8d-9cbf-457a-85d8-75a2ca397b21" providerId="ADAL" clId="{88E77FDA-912E-48C7-9E19-221A9282B234}" dt="2025-09-24T13:25:55.633" v="5236" actId="21"/>
          <ac:picMkLst>
            <pc:docMk/>
            <pc:sldMk cId="2653905492" sldId="264"/>
            <ac:picMk id="4" creationId="{C857B6E1-1EDB-DAC6-9878-93938F84F2AF}"/>
          </ac:picMkLst>
        </pc:picChg>
        <pc:picChg chg="add mod">
          <ac:chgData name="(Student  C00281617) Rihards Ozols" userId="60e32a8d-9cbf-457a-85d8-75a2ca397b21" providerId="ADAL" clId="{88E77FDA-912E-48C7-9E19-221A9282B234}" dt="2025-09-24T14:12:12.513" v="5576" actId="1076"/>
          <ac:picMkLst>
            <pc:docMk/>
            <pc:sldMk cId="2653905492" sldId="264"/>
            <ac:picMk id="5" creationId="{EF021997-3F28-14B2-4A81-A61B15439E2F}"/>
          </ac:picMkLst>
        </pc:picChg>
      </pc:sldChg>
      <pc:sldChg chg="addSp delSp modSp new mod modMedia setBg delAnim">
        <pc:chgData name="(Student  C00281617) Rihards Ozols" userId="60e32a8d-9cbf-457a-85d8-75a2ca397b21" providerId="ADAL" clId="{88E77FDA-912E-48C7-9E19-221A9282B234}" dt="2025-09-24T14:03:07.082" v="5566" actId="27636"/>
        <pc:sldMkLst>
          <pc:docMk/>
          <pc:sldMk cId="1239605743" sldId="265"/>
        </pc:sldMkLst>
        <pc:spChg chg="mod">
          <ac:chgData name="(Student  C00281617) Rihards Ozols" userId="60e32a8d-9cbf-457a-85d8-75a2ca397b21" providerId="ADAL" clId="{88E77FDA-912E-48C7-9E19-221A9282B234}" dt="2025-09-24T14:02:49.393" v="5558" actId="26606"/>
          <ac:spMkLst>
            <pc:docMk/>
            <pc:sldMk cId="1239605743" sldId="265"/>
            <ac:spMk id="2" creationId="{164D0149-B3A3-BA27-4A7A-A016B6C966C1}"/>
          </ac:spMkLst>
        </pc:spChg>
        <pc:spChg chg="mod">
          <ac:chgData name="(Student  C00281617) Rihards Ozols" userId="60e32a8d-9cbf-457a-85d8-75a2ca397b21" providerId="ADAL" clId="{88E77FDA-912E-48C7-9E19-221A9282B234}" dt="2025-09-24T14:03:07.082" v="5566" actId="27636"/>
          <ac:spMkLst>
            <pc:docMk/>
            <pc:sldMk cId="1239605743" sldId="265"/>
            <ac:spMk id="3" creationId="{7153A6DC-A1B7-676B-E782-41E5E4258F71}"/>
          </ac:spMkLst>
        </pc:spChg>
        <pc:spChg chg="add del">
          <ac:chgData name="(Student  C00281617) Rihards Ozols" userId="60e32a8d-9cbf-457a-85d8-75a2ca397b21" providerId="ADAL" clId="{88E77FDA-912E-48C7-9E19-221A9282B234}" dt="2025-09-24T14:01:53.740" v="5543" actId="26606"/>
          <ac:spMkLst>
            <pc:docMk/>
            <pc:sldMk cId="1239605743" sldId="265"/>
            <ac:spMk id="8" creationId="{E8A8EAB8-D2FF-444D-B34B-7D32F106AD0E}"/>
          </ac:spMkLst>
        </pc:spChg>
        <pc:spChg chg="add del">
          <ac:chgData name="(Student  C00281617) Rihards Ozols" userId="60e32a8d-9cbf-457a-85d8-75a2ca397b21" providerId="ADAL" clId="{88E77FDA-912E-48C7-9E19-221A9282B234}" dt="2025-09-24T14:02:24.573" v="5548" actId="26606"/>
          <ac:spMkLst>
            <pc:docMk/>
            <pc:sldMk cId="1239605743" sldId="265"/>
            <ac:spMk id="18" creationId="{C1DD1A8A-57D5-4A81-AD04-532B043C5611}"/>
          </ac:spMkLst>
        </pc:spChg>
        <pc:spChg chg="add del">
          <ac:chgData name="(Student  C00281617) Rihards Ozols" userId="60e32a8d-9cbf-457a-85d8-75a2ca397b21" providerId="ADAL" clId="{88E77FDA-912E-48C7-9E19-221A9282B234}" dt="2025-09-24T14:02:24.573" v="5548" actId="26606"/>
          <ac:spMkLst>
            <pc:docMk/>
            <pc:sldMk cId="1239605743" sldId="265"/>
            <ac:spMk id="20" creationId="{007891EC-4501-44ED-A8C8-B11B6DB767AB}"/>
          </ac:spMkLst>
        </pc:spChg>
        <pc:spChg chg="add del">
          <ac:chgData name="(Student  C00281617) Rihards Ozols" userId="60e32a8d-9cbf-457a-85d8-75a2ca397b21" providerId="ADAL" clId="{88E77FDA-912E-48C7-9E19-221A9282B234}" dt="2025-09-24T14:02:49.393" v="5558" actId="26606"/>
          <ac:spMkLst>
            <pc:docMk/>
            <pc:sldMk cId="1239605743" sldId="265"/>
            <ac:spMk id="25" creationId="{70DFC902-7D23-471A-B557-B6B6917D7A0D}"/>
          </ac:spMkLst>
        </pc:spChg>
        <pc:spChg chg="add del">
          <ac:chgData name="(Student  C00281617) Rihards Ozols" userId="60e32a8d-9cbf-457a-85d8-75a2ca397b21" providerId="ADAL" clId="{88E77FDA-912E-48C7-9E19-221A9282B234}" dt="2025-09-24T14:02:49.393" v="5558" actId="26606"/>
          <ac:spMkLst>
            <pc:docMk/>
            <pc:sldMk cId="1239605743" sldId="265"/>
            <ac:spMk id="27" creationId="{A55D5633-D557-4DCA-982C-FF36EB7A1C00}"/>
          </ac:spMkLst>
        </pc:spChg>
        <pc:spChg chg="add del">
          <ac:chgData name="(Student  C00281617) Rihards Ozols" userId="60e32a8d-9cbf-457a-85d8-75a2ca397b21" providerId="ADAL" clId="{88E77FDA-912E-48C7-9E19-221A9282B234}" dt="2025-09-24T14:02:49.393" v="5558" actId="26606"/>
          <ac:spMkLst>
            <pc:docMk/>
            <pc:sldMk cId="1239605743" sldId="265"/>
            <ac:spMk id="29" creationId="{450D3AD2-FA80-415F-A9CE-54D884561CD7}"/>
          </ac:spMkLst>
        </pc:spChg>
        <pc:spChg chg="add">
          <ac:chgData name="(Student  C00281617) Rihards Ozols" userId="60e32a8d-9cbf-457a-85d8-75a2ca397b21" providerId="ADAL" clId="{88E77FDA-912E-48C7-9E19-221A9282B234}" dt="2025-09-24T14:02:49.393" v="5558" actId="26606"/>
          <ac:spMkLst>
            <pc:docMk/>
            <pc:sldMk cId="1239605743" sldId="265"/>
            <ac:spMk id="34" creationId="{081EA652-8C6A-4E69-BEB9-170809474553}"/>
          </ac:spMkLst>
        </pc:spChg>
        <pc:spChg chg="add">
          <ac:chgData name="(Student  C00281617) Rihards Ozols" userId="60e32a8d-9cbf-457a-85d8-75a2ca397b21" providerId="ADAL" clId="{88E77FDA-912E-48C7-9E19-221A9282B234}" dt="2025-09-24T14:02:49.393" v="5558" actId="26606"/>
          <ac:spMkLst>
            <pc:docMk/>
            <pc:sldMk cId="1239605743" sldId="265"/>
            <ac:spMk id="36" creationId="{5298780A-33B9-4EA2-8F67-DE68AD62841B}"/>
          </ac:spMkLst>
        </pc:spChg>
        <pc:spChg chg="add">
          <ac:chgData name="(Student  C00281617) Rihards Ozols" userId="60e32a8d-9cbf-457a-85d8-75a2ca397b21" providerId="ADAL" clId="{88E77FDA-912E-48C7-9E19-221A9282B234}" dt="2025-09-24T14:02:49.393" v="5558" actId="26606"/>
          <ac:spMkLst>
            <pc:docMk/>
            <pc:sldMk cId="1239605743" sldId="265"/>
            <ac:spMk id="38" creationId="{7F488E8B-4E1E-4402-8935-D4E6C02615C7}"/>
          </ac:spMkLst>
        </pc:spChg>
        <pc:picChg chg="add del mod">
          <ac:chgData name="(Student  C00281617) Rihards Ozols" userId="60e32a8d-9cbf-457a-85d8-75a2ca397b21" providerId="ADAL" clId="{88E77FDA-912E-48C7-9E19-221A9282B234}" dt="2025-09-24T14:02:15.066" v="5547" actId="21"/>
          <ac:picMkLst>
            <pc:docMk/>
            <pc:sldMk cId="1239605743" sldId="265"/>
            <ac:picMk id="14" creationId="{677D3034-61B3-6358-A983-56F20DD159CA}"/>
          </ac:picMkLst>
        </pc:picChg>
        <pc:cxnChg chg="add del">
          <ac:chgData name="(Student  C00281617) Rihards Ozols" userId="60e32a8d-9cbf-457a-85d8-75a2ca397b21" providerId="ADAL" clId="{88E77FDA-912E-48C7-9E19-221A9282B234}" dt="2025-09-24T14:01:53.740" v="5543" actId="26606"/>
          <ac:cxnSpMkLst>
            <pc:docMk/>
            <pc:sldMk cId="1239605743" sldId="265"/>
            <ac:cxnSpMk id="10" creationId="{067633D1-6EE6-4118-B9F0-B363477BEE7A}"/>
          </ac:cxnSpMkLst>
        </pc:cxnChg>
        <pc:cxnChg chg="add del">
          <ac:chgData name="(Student  C00281617) Rihards Ozols" userId="60e32a8d-9cbf-457a-85d8-75a2ca397b21" providerId="ADAL" clId="{88E77FDA-912E-48C7-9E19-221A9282B234}" dt="2025-09-24T14:01:53.740" v="5543" actId="26606"/>
          <ac:cxnSpMkLst>
            <pc:docMk/>
            <pc:sldMk cId="1239605743" sldId="265"/>
            <ac:cxnSpMk id="12" creationId="{4AD7FFC6-42A9-49CB-B5E9-B3F6B038331B}"/>
          </ac:cxnSpMkLst>
        </pc:cxnChg>
      </pc:sldChg>
      <pc:sldChg chg="addSp delSp modSp new mod setBg addAnim delAnim">
        <pc:chgData name="(Student  C00281617) Rihards Ozols" userId="60e32a8d-9cbf-457a-85d8-75a2ca397b21" providerId="ADAL" clId="{88E77FDA-912E-48C7-9E19-221A9282B234}" dt="2025-09-24T14:03:44.678" v="5570" actId="1076"/>
        <pc:sldMkLst>
          <pc:docMk/>
          <pc:sldMk cId="4124708076" sldId="266"/>
        </pc:sldMkLst>
        <pc:spChg chg="mod">
          <ac:chgData name="(Student  C00281617) Rihards Ozols" userId="60e32a8d-9cbf-457a-85d8-75a2ca397b21" providerId="ADAL" clId="{88E77FDA-912E-48C7-9E19-221A9282B234}" dt="2025-09-24T14:03:44.678" v="5570" actId="1076"/>
          <ac:spMkLst>
            <pc:docMk/>
            <pc:sldMk cId="4124708076" sldId="266"/>
            <ac:spMk id="2" creationId="{DE1CDA73-7D40-0EA6-F07A-198A0F1BD719}"/>
          </ac:spMkLst>
        </pc:spChg>
        <pc:spChg chg="del mod">
          <ac:chgData name="(Student  C00281617) Rihards Ozols" userId="60e32a8d-9cbf-457a-85d8-75a2ca397b21" providerId="ADAL" clId="{88E77FDA-912E-48C7-9E19-221A9282B234}" dt="2025-09-24T14:01:40.865" v="5542" actId="21"/>
          <ac:spMkLst>
            <pc:docMk/>
            <pc:sldMk cId="4124708076" sldId="266"/>
            <ac:spMk id="3" creationId="{36711FA1-3732-88FC-2F2F-CB83B58262EE}"/>
          </ac:spMkLst>
        </pc:spChg>
        <pc:spChg chg="add del">
          <ac:chgData name="(Student  C00281617) Rihards Ozols" userId="60e32a8d-9cbf-457a-85d8-75a2ca397b21" providerId="ADAL" clId="{88E77FDA-912E-48C7-9E19-221A9282B234}" dt="2025-09-24T14:02:43.883" v="5557" actId="26606"/>
          <ac:spMkLst>
            <pc:docMk/>
            <pc:sldMk cId="4124708076" sldId="266"/>
            <ac:spMk id="8" creationId="{C7FAE6E8-1D9E-4905-AAFE-978D331822BA}"/>
          </ac:spMkLst>
        </pc:spChg>
        <pc:spChg chg="add del">
          <ac:chgData name="(Student  C00281617) Rihards Ozols" userId="60e32a8d-9cbf-457a-85d8-75a2ca397b21" providerId="ADAL" clId="{88E77FDA-912E-48C7-9E19-221A9282B234}" dt="2025-09-24T14:02:43.849" v="5556" actId="26606"/>
          <ac:spMkLst>
            <pc:docMk/>
            <pc:sldMk cId="4124708076" sldId="266"/>
            <ac:spMk id="17" creationId="{489B7BFD-8F45-4093-AD9C-91B15B0503D9}"/>
          </ac:spMkLst>
        </pc:spChg>
        <pc:spChg chg="add del">
          <ac:chgData name="(Student  C00281617) Rihards Ozols" userId="60e32a8d-9cbf-457a-85d8-75a2ca397b21" providerId="ADAL" clId="{88E77FDA-912E-48C7-9E19-221A9282B234}" dt="2025-09-24T14:02:43.849" v="5556" actId="26606"/>
          <ac:spMkLst>
            <pc:docMk/>
            <pc:sldMk cId="4124708076" sldId="266"/>
            <ac:spMk id="23" creationId="{498F8FF6-43B4-494A-AF8F-123A4983EDF7}"/>
          </ac:spMkLst>
        </pc:spChg>
        <pc:spChg chg="add del">
          <ac:chgData name="(Student  C00281617) Rihards Ozols" userId="60e32a8d-9cbf-457a-85d8-75a2ca397b21" providerId="ADAL" clId="{88E77FDA-912E-48C7-9E19-221A9282B234}" dt="2025-09-24T14:02:43.849" v="5556" actId="26606"/>
          <ac:spMkLst>
            <pc:docMk/>
            <pc:sldMk cId="4124708076" sldId="266"/>
            <ac:spMk id="25" creationId="{2B06059C-C357-4011-82B9-9C0106301384}"/>
          </ac:spMkLst>
        </pc:spChg>
        <pc:spChg chg="add del">
          <ac:chgData name="(Student  C00281617) Rihards Ozols" userId="60e32a8d-9cbf-457a-85d8-75a2ca397b21" providerId="ADAL" clId="{88E77FDA-912E-48C7-9E19-221A9282B234}" dt="2025-09-24T14:02:43.849" v="5556" actId="26606"/>
          <ac:spMkLst>
            <pc:docMk/>
            <pc:sldMk cId="4124708076" sldId="266"/>
            <ac:spMk id="29" creationId="{279CAF82-0ECF-42BE-8F37-F71941E5D410}"/>
          </ac:spMkLst>
        </pc:spChg>
        <pc:spChg chg="add del">
          <ac:chgData name="(Student  C00281617) Rihards Ozols" userId="60e32a8d-9cbf-457a-85d8-75a2ca397b21" providerId="ADAL" clId="{88E77FDA-912E-48C7-9E19-221A9282B234}" dt="2025-09-24T14:02:43.849" v="5556" actId="26606"/>
          <ac:spMkLst>
            <pc:docMk/>
            <pc:sldMk cId="4124708076" sldId="266"/>
            <ac:spMk id="31" creationId="{218E095B-4870-4AD5-9C41-C16D59523501}"/>
          </ac:spMkLst>
        </pc:spChg>
        <pc:spChg chg="add del">
          <ac:chgData name="(Student  C00281617) Rihards Ozols" userId="60e32a8d-9cbf-457a-85d8-75a2ca397b21" providerId="ADAL" clId="{88E77FDA-912E-48C7-9E19-221A9282B234}" dt="2025-09-24T14:02:43.849" v="5556" actId="26606"/>
          <ac:spMkLst>
            <pc:docMk/>
            <pc:sldMk cId="4124708076" sldId="266"/>
            <ac:spMk id="40" creationId="{033BC44A-0661-43B4-9C14-FD5963C226AE}"/>
          </ac:spMkLst>
        </pc:spChg>
        <pc:spChg chg="add del">
          <ac:chgData name="(Student  C00281617) Rihards Ozols" userId="60e32a8d-9cbf-457a-85d8-75a2ca397b21" providerId="ADAL" clId="{88E77FDA-912E-48C7-9E19-221A9282B234}" dt="2025-09-24T14:02:43.849" v="5556" actId="26606"/>
          <ac:spMkLst>
            <pc:docMk/>
            <pc:sldMk cId="4124708076" sldId="266"/>
            <ac:spMk id="42" creationId="{BE8CB2F0-2F5A-4EBD-B214-E0309C31F578}"/>
          </ac:spMkLst>
        </pc:spChg>
        <pc:spChg chg="add del">
          <ac:chgData name="(Student  C00281617) Rihards Ozols" userId="60e32a8d-9cbf-457a-85d8-75a2ca397b21" providerId="ADAL" clId="{88E77FDA-912E-48C7-9E19-221A9282B234}" dt="2025-09-24T14:02:43.849" v="5556" actId="26606"/>
          <ac:spMkLst>
            <pc:docMk/>
            <pc:sldMk cId="4124708076" sldId="266"/>
            <ac:spMk id="44" creationId="{FFD3887D-244B-4EC4-9208-E304984C5D0F}"/>
          </ac:spMkLst>
        </pc:spChg>
        <pc:spChg chg="add del">
          <ac:chgData name="(Student  C00281617) Rihards Ozols" userId="60e32a8d-9cbf-457a-85d8-75a2ca397b21" providerId="ADAL" clId="{88E77FDA-912E-48C7-9E19-221A9282B234}" dt="2025-09-24T14:02:43.849" v="5556" actId="26606"/>
          <ac:spMkLst>
            <pc:docMk/>
            <pc:sldMk cId="4124708076" sldId="266"/>
            <ac:spMk id="46" creationId="{97224C31-855E-4593-8A58-5B2B0CC4F537}"/>
          </ac:spMkLst>
        </pc:spChg>
        <pc:spChg chg="add">
          <ac:chgData name="(Student  C00281617) Rihards Ozols" userId="60e32a8d-9cbf-457a-85d8-75a2ca397b21" providerId="ADAL" clId="{88E77FDA-912E-48C7-9E19-221A9282B234}" dt="2025-09-24T14:02:43.883" v="5557" actId="26606"/>
          <ac:spMkLst>
            <pc:docMk/>
            <pc:sldMk cId="4124708076" sldId="266"/>
            <ac:spMk id="48" creationId="{A3363022-C969-41E9-8EB2-E4C94908C1FA}"/>
          </ac:spMkLst>
        </pc:spChg>
        <pc:spChg chg="add">
          <ac:chgData name="(Student  C00281617) Rihards Ozols" userId="60e32a8d-9cbf-457a-85d8-75a2ca397b21" providerId="ADAL" clId="{88E77FDA-912E-48C7-9E19-221A9282B234}" dt="2025-09-24T14:02:43.883" v="5557" actId="26606"/>
          <ac:spMkLst>
            <pc:docMk/>
            <pc:sldMk cId="4124708076" sldId="266"/>
            <ac:spMk id="49" creationId="{8D1AD6B3-BE88-4CEB-BA17-790657CC4729}"/>
          </ac:spMkLst>
        </pc:spChg>
        <pc:grpChg chg="add del">
          <ac:chgData name="(Student  C00281617) Rihards Ozols" userId="60e32a8d-9cbf-457a-85d8-75a2ca397b21" providerId="ADAL" clId="{88E77FDA-912E-48C7-9E19-221A9282B234}" dt="2025-09-24T14:02:43.883" v="5557" actId="26606"/>
          <ac:grpSpMkLst>
            <pc:docMk/>
            <pc:sldMk cId="4124708076" sldId="266"/>
            <ac:grpSpMk id="10" creationId="{5F9D1CBF-A219-4C01-85A0-9DF6151EE270}"/>
          </ac:grpSpMkLst>
        </pc:grpChg>
        <pc:grpChg chg="add">
          <ac:chgData name="(Student  C00281617) Rihards Ozols" userId="60e32a8d-9cbf-457a-85d8-75a2ca397b21" providerId="ADAL" clId="{88E77FDA-912E-48C7-9E19-221A9282B234}" dt="2025-09-24T14:02:43.883" v="5557" actId="26606"/>
          <ac:grpSpMkLst>
            <pc:docMk/>
            <pc:sldMk cId="4124708076" sldId="266"/>
            <ac:grpSpMk id="50" creationId="{89D1390B-7E13-4B4F-9CB2-391063412E54}"/>
          </ac:grpSpMkLst>
        </pc:grpChg>
        <pc:picChg chg="add">
          <ac:chgData name="(Student  C00281617) Rihards Ozols" userId="60e32a8d-9cbf-457a-85d8-75a2ca397b21" providerId="ADAL" clId="{88E77FDA-912E-48C7-9E19-221A9282B234}" dt="2025-09-24T14:02:43.883" v="5557" actId="26606"/>
          <ac:picMkLst>
            <pc:docMk/>
            <pc:sldMk cId="4124708076" sldId="266"/>
            <ac:picMk id="16" creationId="{38629366-E74A-E77C-17D3-3EA9B3F3F5E7}"/>
          </ac:picMkLst>
        </pc:pic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5ABB1F-94D7-4280-A694-183AFDDC0E69}" type="doc">
      <dgm:prSet loTypeId="urn:microsoft.com/office/officeart/2016/7/layout/RepeatingBendingProcessNew" loCatId="process" qsTypeId="urn:microsoft.com/office/officeart/2005/8/quickstyle/simple5" qsCatId="simple" csTypeId="urn:microsoft.com/office/officeart/2005/8/colors/colorful2" csCatId="colorful" phldr="1"/>
      <dgm:spPr/>
      <dgm:t>
        <a:bodyPr/>
        <a:lstStyle/>
        <a:p>
          <a:endParaRPr lang="en-US"/>
        </a:p>
      </dgm:t>
    </dgm:pt>
    <dgm:pt modelId="{150D1627-3538-41D9-B6DA-9331660ECBF7}">
      <dgm:prSet/>
      <dgm:spPr/>
      <dgm:t>
        <a:bodyPr/>
        <a:lstStyle/>
        <a:p>
          <a:r>
            <a:rPr lang="en-GB" dirty="0"/>
            <a:t>Week 1-2 Planning and Design</a:t>
          </a:r>
          <a:endParaRPr lang="en-US" dirty="0"/>
        </a:p>
      </dgm:t>
    </dgm:pt>
    <dgm:pt modelId="{6AF6B9A5-DDCA-48E9-8D33-A39279B62550}" type="parTrans" cxnId="{24DD975D-F537-435D-8049-CC915A116DD3}">
      <dgm:prSet/>
      <dgm:spPr/>
      <dgm:t>
        <a:bodyPr/>
        <a:lstStyle/>
        <a:p>
          <a:endParaRPr lang="en-US"/>
        </a:p>
      </dgm:t>
    </dgm:pt>
    <dgm:pt modelId="{8DFB5CCF-5657-4ED2-9185-8B9634BEFCA6}" type="sibTrans" cxnId="{24DD975D-F537-435D-8049-CC915A116DD3}">
      <dgm:prSet/>
      <dgm:spPr/>
      <dgm:t>
        <a:bodyPr/>
        <a:lstStyle/>
        <a:p>
          <a:endParaRPr lang="en-US" dirty="0"/>
        </a:p>
      </dgm:t>
    </dgm:pt>
    <dgm:pt modelId="{4D3055C1-0876-4947-86EB-3DDD15D622E0}">
      <dgm:prSet/>
      <dgm:spPr/>
      <dgm:t>
        <a:bodyPr/>
        <a:lstStyle/>
        <a:p>
          <a:r>
            <a:rPr lang="en-GB" dirty="0"/>
            <a:t>Week 3-5 Build and Test Honeynets </a:t>
          </a:r>
          <a:endParaRPr lang="en-US" dirty="0"/>
        </a:p>
      </dgm:t>
    </dgm:pt>
    <dgm:pt modelId="{014F944E-1878-44C2-BFC5-C88329589E9F}" type="parTrans" cxnId="{9BF66551-723D-40AB-BDAE-82DF351FD6FA}">
      <dgm:prSet/>
      <dgm:spPr/>
      <dgm:t>
        <a:bodyPr/>
        <a:lstStyle/>
        <a:p>
          <a:endParaRPr lang="en-US"/>
        </a:p>
      </dgm:t>
    </dgm:pt>
    <dgm:pt modelId="{26991151-77C5-4B3B-A033-63CE45E790E7}" type="sibTrans" cxnId="{9BF66551-723D-40AB-BDAE-82DF351FD6FA}">
      <dgm:prSet/>
      <dgm:spPr/>
      <dgm:t>
        <a:bodyPr/>
        <a:lstStyle/>
        <a:p>
          <a:endParaRPr lang="en-US" dirty="0"/>
        </a:p>
      </dgm:t>
    </dgm:pt>
    <dgm:pt modelId="{9DDEA40B-7591-40CD-A45E-F316F6D01630}">
      <dgm:prSet/>
      <dgm:spPr/>
      <dgm:t>
        <a:bodyPr/>
        <a:lstStyle/>
        <a:p>
          <a:r>
            <a:rPr lang="en-GB" dirty="0"/>
            <a:t>Week 6-7 Deploy honeynet (begin weekly monitoring)</a:t>
          </a:r>
          <a:endParaRPr lang="en-US" dirty="0"/>
        </a:p>
      </dgm:t>
    </dgm:pt>
    <dgm:pt modelId="{EB94A707-BF95-412E-B798-0BE53F8C5A61}" type="parTrans" cxnId="{7D711DFA-98BC-49D2-97C9-EE46F9ED89F7}">
      <dgm:prSet/>
      <dgm:spPr/>
      <dgm:t>
        <a:bodyPr/>
        <a:lstStyle/>
        <a:p>
          <a:endParaRPr lang="en-US"/>
        </a:p>
      </dgm:t>
    </dgm:pt>
    <dgm:pt modelId="{E9EB081B-B2D1-4BD0-A672-5DC22A63EAD1}" type="sibTrans" cxnId="{7D711DFA-98BC-49D2-97C9-EE46F9ED89F7}">
      <dgm:prSet/>
      <dgm:spPr/>
      <dgm:t>
        <a:bodyPr/>
        <a:lstStyle/>
        <a:p>
          <a:endParaRPr lang="en-US" dirty="0"/>
        </a:p>
      </dgm:t>
    </dgm:pt>
    <dgm:pt modelId="{B5DEB37A-AD97-4FB1-84F4-6FD252655F42}">
      <dgm:prSet/>
      <dgm:spPr/>
      <dgm:t>
        <a:bodyPr/>
        <a:lstStyle/>
        <a:p>
          <a:r>
            <a:rPr lang="en-GB" dirty="0"/>
            <a:t>Week 8-20 Run honeypots</a:t>
          </a:r>
        </a:p>
        <a:p>
          <a:r>
            <a:rPr lang="en-GB" dirty="0"/>
            <a:t>Run &amp; Monitor </a:t>
          </a:r>
        </a:p>
        <a:p>
          <a:r>
            <a:rPr lang="en-GB" dirty="0"/>
            <a:t>Weekly checklist &amp; Journal</a:t>
          </a:r>
        </a:p>
        <a:p>
          <a:r>
            <a:rPr lang="en-US" dirty="0"/>
            <a:t>Historic Research</a:t>
          </a:r>
        </a:p>
      </dgm:t>
    </dgm:pt>
    <dgm:pt modelId="{47976623-3B4B-4FFE-A050-3972ABE4F210}" type="parTrans" cxnId="{5D6F6584-321D-47E0-9AD8-30E0BB33B448}">
      <dgm:prSet/>
      <dgm:spPr/>
      <dgm:t>
        <a:bodyPr/>
        <a:lstStyle/>
        <a:p>
          <a:endParaRPr lang="en-US"/>
        </a:p>
      </dgm:t>
    </dgm:pt>
    <dgm:pt modelId="{AFE7C70A-BEFE-4453-8727-2B0D32D9CCE5}" type="sibTrans" cxnId="{5D6F6584-321D-47E0-9AD8-30E0BB33B448}">
      <dgm:prSet/>
      <dgm:spPr/>
      <dgm:t>
        <a:bodyPr/>
        <a:lstStyle/>
        <a:p>
          <a:endParaRPr lang="en-US" dirty="0"/>
        </a:p>
      </dgm:t>
    </dgm:pt>
    <dgm:pt modelId="{5DDF0F35-F174-4500-B984-98FC0AA4042A}">
      <dgm:prSet/>
      <dgm:spPr/>
      <dgm:t>
        <a:bodyPr/>
        <a:lstStyle/>
        <a:p>
          <a:r>
            <a:rPr lang="en-GB" dirty="0"/>
            <a:t>Week 21-25 Data analysis and Comparison </a:t>
          </a:r>
          <a:endParaRPr lang="en-US" dirty="0"/>
        </a:p>
      </dgm:t>
    </dgm:pt>
    <dgm:pt modelId="{C8B02C7D-56F0-4D7D-BF59-A69E14E74C78}" type="parTrans" cxnId="{A3271D77-45EC-4C12-AF92-78CD087E2207}">
      <dgm:prSet/>
      <dgm:spPr/>
      <dgm:t>
        <a:bodyPr/>
        <a:lstStyle/>
        <a:p>
          <a:endParaRPr lang="en-US"/>
        </a:p>
      </dgm:t>
    </dgm:pt>
    <dgm:pt modelId="{E8FA9489-DBDA-477C-A6BB-92F427155A6C}" type="sibTrans" cxnId="{A3271D77-45EC-4C12-AF92-78CD087E2207}">
      <dgm:prSet/>
      <dgm:spPr/>
      <dgm:t>
        <a:bodyPr/>
        <a:lstStyle/>
        <a:p>
          <a:endParaRPr lang="en-US" dirty="0"/>
        </a:p>
      </dgm:t>
    </dgm:pt>
    <dgm:pt modelId="{AA2686A0-F913-4833-8C88-BAEEC49AC879}">
      <dgm:prSet/>
      <dgm:spPr/>
      <dgm:t>
        <a:bodyPr/>
        <a:lstStyle/>
        <a:p>
          <a:r>
            <a:rPr lang="en-GB" dirty="0"/>
            <a:t>Week 26-28 Finalization and References </a:t>
          </a:r>
          <a:endParaRPr lang="en-US" dirty="0"/>
        </a:p>
      </dgm:t>
    </dgm:pt>
    <dgm:pt modelId="{4E3FDD32-1DF4-41A8-8295-2A45789C6FEB}" type="parTrans" cxnId="{9B656CCF-C4E7-42B1-852E-870E13EDC16C}">
      <dgm:prSet/>
      <dgm:spPr/>
      <dgm:t>
        <a:bodyPr/>
        <a:lstStyle/>
        <a:p>
          <a:endParaRPr lang="en-US"/>
        </a:p>
      </dgm:t>
    </dgm:pt>
    <dgm:pt modelId="{FFB359FD-E866-4700-AC86-7D3CCD81F167}" type="sibTrans" cxnId="{9B656CCF-C4E7-42B1-852E-870E13EDC16C}">
      <dgm:prSet/>
      <dgm:spPr/>
      <dgm:t>
        <a:bodyPr/>
        <a:lstStyle/>
        <a:p>
          <a:endParaRPr lang="en-US"/>
        </a:p>
      </dgm:t>
    </dgm:pt>
    <dgm:pt modelId="{06487FDB-4E23-4CCD-8170-2F742B1E8D6C}" type="pres">
      <dgm:prSet presAssocID="{FA5ABB1F-94D7-4280-A694-183AFDDC0E69}" presName="Name0" presStyleCnt="0">
        <dgm:presLayoutVars>
          <dgm:dir/>
          <dgm:resizeHandles val="exact"/>
        </dgm:presLayoutVars>
      </dgm:prSet>
      <dgm:spPr/>
    </dgm:pt>
    <dgm:pt modelId="{ECDF1531-5D1E-4392-B319-7A2675E5BF4A}" type="pres">
      <dgm:prSet presAssocID="{150D1627-3538-41D9-B6DA-9331660ECBF7}" presName="node" presStyleLbl="node1" presStyleIdx="0" presStyleCnt="6">
        <dgm:presLayoutVars>
          <dgm:bulletEnabled val="1"/>
        </dgm:presLayoutVars>
      </dgm:prSet>
      <dgm:spPr/>
    </dgm:pt>
    <dgm:pt modelId="{2AFF9B5A-0328-4031-8435-33F4D9234C9D}" type="pres">
      <dgm:prSet presAssocID="{8DFB5CCF-5657-4ED2-9185-8B9634BEFCA6}" presName="sibTrans" presStyleLbl="sibTrans1D1" presStyleIdx="0" presStyleCnt="5"/>
      <dgm:spPr/>
    </dgm:pt>
    <dgm:pt modelId="{AFDD482E-3E48-4685-A38C-86AACFAF977C}" type="pres">
      <dgm:prSet presAssocID="{8DFB5CCF-5657-4ED2-9185-8B9634BEFCA6}" presName="connectorText" presStyleLbl="sibTrans1D1" presStyleIdx="0" presStyleCnt="5"/>
      <dgm:spPr/>
    </dgm:pt>
    <dgm:pt modelId="{AE37FB7A-92FB-4700-BF2A-86C5F5C5982E}" type="pres">
      <dgm:prSet presAssocID="{4D3055C1-0876-4947-86EB-3DDD15D622E0}" presName="node" presStyleLbl="node1" presStyleIdx="1" presStyleCnt="6">
        <dgm:presLayoutVars>
          <dgm:bulletEnabled val="1"/>
        </dgm:presLayoutVars>
      </dgm:prSet>
      <dgm:spPr/>
    </dgm:pt>
    <dgm:pt modelId="{397C5716-8D12-439A-BDC7-2611593C9623}" type="pres">
      <dgm:prSet presAssocID="{26991151-77C5-4B3B-A033-63CE45E790E7}" presName="sibTrans" presStyleLbl="sibTrans1D1" presStyleIdx="1" presStyleCnt="5"/>
      <dgm:spPr/>
    </dgm:pt>
    <dgm:pt modelId="{570FC0C2-ED7A-458B-9317-CCEAF1CB363A}" type="pres">
      <dgm:prSet presAssocID="{26991151-77C5-4B3B-A033-63CE45E790E7}" presName="connectorText" presStyleLbl="sibTrans1D1" presStyleIdx="1" presStyleCnt="5"/>
      <dgm:spPr/>
    </dgm:pt>
    <dgm:pt modelId="{3604368A-27B3-4345-900B-40783D86DCE2}" type="pres">
      <dgm:prSet presAssocID="{9DDEA40B-7591-40CD-A45E-F316F6D01630}" presName="node" presStyleLbl="node1" presStyleIdx="2" presStyleCnt="6">
        <dgm:presLayoutVars>
          <dgm:bulletEnabled val="1"/>
        </dgm:presLayoutVars>
      </dgm:prSet>
      <dgm:spPr/>
    </dgm:pt>
    <dgm:pt modelId="{6C2E7022-500E-4E7A-AAE8-39806A11ACFC}" type="pres">
      <dgm:prSet presAssocID="{E9EB081B-B2D1-4BD0-A672-5DC22A63EAD1}" presName="sibTrans" presStyleLbl="sibTrans1D1" presStyleIdx="2" presStyleCnt="5"/>
      <dgm:spPr/>
    </dgm:pt>
    <dgm:pt modelId="{57B170CA-BAD6-4CA4-84FB-6E0C20A56860}" type="pres">
      <dgm:prSet presAssocID="{E9EB081B-B2D1-4BD0-A672-5DC22A63EAD1}" presName="connectorText" presStyleLbl="sibTrans1D1" presStyleIdx="2" presStyleCnt="5"/>
      <dgm:spPr/>
    </dgm:pt>
    <dgm:pt modelId="{66CCAB12-C47E-4BE3-85EF-2DD217DC61E5}" type="pres">
      <dgm:prSet presAssocID="{B5DEB37A-AD97-4FB1-84F4-6FD252655F42}" presName="node" presStyleLbl="node1" presStyleIdx="3" presStyleCnt="6">
        <dgm:presLayoutVars>
          <dgm:bulletEnabled val="1"/>
        </dgm:presLayoutVars>
      </dgm:prSet>
      <dgm:spPr/>
    </dgm:pt>
    <dgm:pt modelId="{8E9E332C-2E0C-42C0-A4F5-F2732FF6FC16}" type="pres">
      <dgm:prSet presAssocID="{AFE7C70A-BEFE-4453-8727-2B0D32D9CCE5}" presName="sibTrans" presStyleLbl="sibTrans1D1" presStyleIdx="3" presStyleCnt="5"/>
      <dgm:spPr/>
    </dgm:pt>
    <dgm:pt modelId="{07E55EF4-8A61-4655-95B9-A877B4FD667C}" type="pres">
      <dgm:prSet presAssocID="{AFE7C70A-BEFE-4453-8727-2B0D32D9CCE5}" presName="connectorText" presStyleLbl="sibTrans1D1" presStyleIdx="3" presStyleCnt="5"/>
      <dgm:spPr/>
    </dgm:pt>
    <dgm:pt modelId="{7C2D0A23-80FC-4269-8B42-BBD7E5FAC7CD}" type="pres">
      <dgm:prSet presAssocID="{5DDF0F35-F174-4500-B984-98FC0AA4042A}" presName="node" presStyleLbl="node1" presStyleIdx="4" presStyleCnt="6">
        <dgm:presLayoutVars>
          <dgm:bulletEnabled val="1"/>
        </dgm:presLayoutVars>
      </dgm:prSet>
      <dgm:spPr/>
    </dgm:pt>
    <dgm:pt modelId="{622D9F33-FE38-464B-AF12-C8270D49CABF}" type="pres">
      <dgm:prSet presAssocID="{E8FA9489-DBDA-477C-A6BB-92F427155A6C}" presName="sibTrans" presStyleLbl="sibTrans1D1" presStyleIdx="4" presStyleCnt="5"/>
      <dgm:spPr/>
    </dgm:pt>
    <dgm:pt modelId="{08BBCBD1-7D01-439B-B8F5-5C3AB80A64B5}" type="pres">
      <dgm:prSet presAssocID="{E8FA9489-DBDA-477C-A6BB-92F427155A6C}" presName="connectorText" presStyleLbl="sibTrans1D1" presStyleIdx="4" presStyleCnt="5"/>
      <dgm:spPr/>
    </dgm:pt>
    <dgm:pt modelId="{967245F6-AE8B-41C6-82C8-C53DE7553270}" type="pres">
      <dgm:prSet presAssocID="{AA2686A0-F913-4833-8C88-BAEEC49AC879}" presName="node" presStyleLbl="node1" presStyleIdx="5" presStyleCnt="6">
        <dgm:presLayoutVars>
          <dgm:bulletEnabled val="1"/>
        </dgm:presLayoutVars>
      </dgm:prSet>
      <dgm:spPr/>
    </dgm:pt>
  </dgm:ptLst>
  <dgm:cxnLst>
    <dgm:cxn modelId="{A4C01905-82E7-4061-B600-A531A905B2ED}" type="presOf" srcId="{AA2686A0-F913-4833-8C88-BAEEC49AC879}" destId="{967245F6-AE8B-41C6-82C8-C53DE7553270}" srcOrd="0" destOrd="0" presId="urn:microsoft.com/office/officeart/2016/7/layout/RepeatingBendingProcessNew"/>
    <dgm:cxn modelId="{F4392109-B0D3-451C-AB4A-9A9554EBA8D2}" type="presOf" srcId="{8DFB5CCF-5657-4ED2-9185-8B9634BEFCA6}" destId="{AFDD482E-3E48-4685-A38C-86AACFAF977C}" srcOrd="1" destOrd="0" presId="urn:microsoft.com/office/officeart/2016/7/layout/RepeatingBendingProcessNew"/>
    <dgm:cxn modelId="{7444A910-6693-4DF1-945D-D7309B89BAFB}" type="presOf" srcId="{9DDEA40B-7591-40CD-A45E-F316F6D01630}" destId="{3604368A-27B3-4345-900B-40783D86DCE2}" srcOrd="0" destOrd="0" presId="urn:microsoft.com/office/officeart/2016/7/layout/RepeatingBendingProcessNew"/>
    <dgm:cxn modelId="{15DF1719-CECE-4ED0-B3FD-7BFBF29C3B02}" type="presOf" srcId="{150D1627-3538-41D9-B6DA-9331660ECBF7}" destId="{ECDF1531-5D1E-4392-B319-7A2675E5BF4A}" srcOrd="0" destOrd="0" presId="urn:microsoft.com/office/officeart/2016/7/layout/RepeatingBendingProcessNew"/>
    <dgm:cxn modelId="{98FB371F-EF24-4D42-9920-C84B61D5AA69}" type="presOf" srcId="{4D3055C1-0876-4947-86EB-3DDD15D622E0}" destId="{AE37FB7A-92FB-4700-BF2A-86C5F5C5982E}" srcOrd="0" destOrd="0" presId="urn:microsoft.com/office/officeart/2016/7/layout/RepeatingBendingProcessNew"/>
    <dgm:cxn modelId="{24DD975D-F537-435D-8049-CC915A116DD3}" srcId="{FA5ABB1F-94D7-4280-A694-183AFDDC0E69}" destId="{150D1627-3538-41D9-B6DA-9331660ECBF7}" srcOrd="0" destOrd="0" parTransId="{6AF6B9A5-DDCA-48E9-8D33-A39279B62550}" sibTransId="{8DFB5CCF-5657-4ED2-9185-8B9634BEFCA6}"/>
    <dgm:cxn modelId="{9BF66551-723D-40AB-BDAE-82DF351FD6FA}" srcId="{FA5ABB1F-94D7-4280-A694-183AFDDC0E69}" destId="{4D3055C1-0876-4947-86EB-3DDD15D622E0}" srcOrd="1" destOrd="0" parTransId="{014F944E-1878-44C2-BFC5-C88329589E9F}" sibTransId="{26991151-77C5-4B3B-A033-63CE45E790E7}"/>
    <dgm:cxn modelId="{A3271D77-45EC-4C12-AF92-78CD087E2207}" srcId="{FA5ABB1F-94D7-4280-A694-183AFDDC0E69}" destId="{5DDF0F35-F174-4500-B984-98FC0AA4042A}" srcOrd="4" destOrd="0" parTransId="{C8B02C7D-56F0-4D7D-BF59-A69E14E74C78}" sibTransId="{E8FA9489-DBDA-477C-A6BB-92F427155A6C}"/>
    <dgm:cxn modelId="{5D6F6584-321D-47E0-9AD8-30E0BB33B448}" srcId="{FA5ABB1F-94D7-4280-A694-183AFDDC0E69}" destId="{B5DEB37A-AD97-4FB1-84F4-6FD252655F42}" srcOrd="3" destOrd="0" parTransId="{47976623-3B4B-4FFE-A050-3972ABE4F210}" sibTransId="{AFE7C70A-BEFE-4453-8727-2B0D32D9CCE5}"/>
    <dgm:cxn modelId="{7D370595-FEEF-4E96-A12C-8090982C5429}" type="presOf" srcId="{FA5ABB1F-94D7-4280-A694-183AFDDC0E69}" destId="{06487FDB-4E23-4CCD-8170-2F742B1E8D6C}" srcOrd="0" destOrd="0" presId="urn:microsoft.com/office/officeart/2016/7/layout/RepeatingBendingProcessNew"/>
    <dgm:cxn modelId="{E3F145A4-FDC9-422E-8971-FE48243C6CAD}" type="presOf" srcId="{E9EB081B-B2D1-4BD0-A672-5DC22A63EAD1}" destId="{6C2E7022-500E-4E7A-AAE8-39806A11ACFC}" srcOrd="0" destOrd="0" presId="urn:microsoft.com/office/officeart/2016/7/layout/RepeatingBendingProcessNew"/>
    <dgm:cxn modelId="{B68ABDA6-91E0-4450-81F4-9185D58C0764}" type="presOf" srcId="{B5DEB37A-AD97-4FB1-84F4-6FD252655F42}" destId="{66CCAB12-C47E-4BE3-85EF-2DD217DC61E5}" srcOrd="0" destOrd="0" presId="urn:microsoft.com/office/officeart/2016/7/layout/RepeatingBendingProcessNew"/>
    <dgm:cxn modelId="{4C6C0EAC-D261-41AF-A63B-FB9CD52CAEA2}" type="presOf" srcId="{E8FA9489-DBDA-477C-A6BB-92F427155A6C}" destId="{622D9F33-FE38-464B-AF12-C8270D49CABF}" srcOrd="0" destOrd="0" presId="urn:microsoft.com/office/officeart/2016/7/layout/RepeatingBendingProcessNew"/>
    <dgm:cxn modelId="{6C4830B0-B969-4776-BAE2-0C09B0F5C7C8}" type="presOf" srcId="{8DFB5CCF-5657-4ED2-9185-8B9634BEFCA6}" destId="{2AFF9B5A-0328-4031-8435-33F4D9234C9D}" srcOrd="0" destOrd="0" presId="urn:microsoft.com/office/officeart/2016/7/layout/RepeatingBendingProcessNew"/>
    <dgm:cxn modelId="{477516B1-BC26-40D6-A3F1-FE3D9A63A7C1}" type="presOf" srcId="{5DDF0F35-F174-4500-B984-98FC0AA4042A}" destId="{7C2D0A23-80FC-4269-8B42-BBD7E5FAC7CD}" srcOrd="0" destOrd="0" presId="urn:microsoft.com/office/officeart/2016/7/layout/RepeatingBendingProcessNew"/>
    <dgm:cxn modelId="{9B656CCF-C4E7-42B1-852E-870E13EDC16C}" srcId="{FA5ABB1F-94D7-4280-A694-183AFDDC0E69}" destId="{AA2686A0-F913-4833-8C88-BAEEC49AC879}" srcOrd="5" destOrd="0" parTransId="{4E3FDD32-1DF4-41A8-8295-2A45789C6FEB}" sibTransId="{FFB359FD-E866-4700-AC86-7D3CCD81F167}"/>
    <dgm:cxn modelId="{AB4E2CD5-EBFD-40A9-9453-DD434F55EA86}" type="presOf" srcId="{AFE7C70A-BEFE-4453-8727-2B0D32D9CCE5}" destId="{07E55EF4-8A61-4655-95B9-A877B4FD667C}" srcOrd="1" destOrd="0" presId="urn:microsoft.com/office/officeart/2016/7/layout/RepeatingBendingProcessNew"/>
    <dgm:cxn modelId="{F38A2CDE-9DA2-47F9-B4B7-99645879D354}" type="presOf" srcId="{E8FA9489-DBDA-477C-A6BB-92F427155A6C}" destId="{08BBCBD1-7D01-439B-B8F5-5C3AB80A64B5}" srcOrd="1" destOrd="0" presId="urn:microsoft.com/office/officeart/2016/7/layout/RepeatingBendingProcessNew"/>
    <dgm:cxn modelId="{6430C6E2-2025-4538-8679-7B3987B29ACE}" type="presOf" srcId="{26991151-77C5-4B3B-A033-63CE45E790E7}" destId="{570FC0C2-ED7A-458B-9317-CCEAF1CB363A}" srcOrd="1" destOrd="0" presId="urn:microsoft.com/office/officeart/2016/7/layout/RepeatingBendingProcessNew"/>
    <dgm:cxn modelId="{80C2E9E5-4F29-420E-A77E-F567375C2338}" type="presOf" srcId="{E9EB081B-B2D1-4BD0-A672-5DC22A63EAD1}" destId="{57B170CA-BAD6-4CA4-84FB-6E0C20A56860}" srcOrd="1" destOrd="0" presId="urn:microsoft.com/office/officeart/2016/7/layout/RepeatingBendingProcessNew"/>
    <dgm:cxn modelId="{33F688EC-1229-403B-8752-24904C3CDB23}" type="presOf" srcId="{AFE7C70A-BEFE-4453-8727-2B0D32D9CCE5}" destId="{8E9E332C-2E0C-42C0-A4F5-F2732FF6FC16}" srcOrd="0" destOrd="0" presId="urn:microsoft.com/office/officeart/2016/7/layout/RepeatingBendingProcessNew"/>
    <dgm:cxn modelId="{F49765F8-1F3D-4FED-9B2D-1AD0A5707E12}" type="presOf" srcId="{26991151-77C5-4B3B-A033-63CE45E790E7}" destId="{397C5716-8D12-439A-BDC7-2611593C9623}" srcOrd="0" destOrd="0" presId="urn:microsoft.com/office/officeart/2016/7/layout/RepeatingBendingProcessNew"/>
    <dgm:cxn modelId="{7D711DFA-98BC-49D2-97C9-EE46F9ED89F7}" srcId="{FA5ABB1F-94D7-4280-A694-183AFDDC0E69}" destId="{9DDEA40B-7591-40CD-A45E-F316F6D01630}" srcOrd="2" destOrd="0" parTransId="{EB94A707-BF95-412E-B798-0BE53F8C5A61}" sibTransId="{E9EB081B-B2D1-4BD0-A672-5DC22A63EAD1}"/>
    <dgm:cxn modelId="{E9EEBD0F-DE57-45E4-87B0-3572969C4EFD}" type="presParOf" srcId="{06487FDB-4E23-4CCD-8170-2F742B1E8D6C}" destId="{ECDF1531-5D1E-4392-B319-7A2675E5BF4A}" srcOrd="0" destOrd="0" presId="urn:microsoft.com/office/officeart/2016/7/layout/RepeatingBendingProcessNew"/>
    <dgm:cxn modelId="{C1437F19-B6B7-4896-932E-164D8018575A}" type="presParOf" srcId="{06487FDB-4E23-4CCD-8170-2F742B1E8D6C}" destId="{2AFF9B5A-0328-4031-8435-33F4D9234C9D}" srcOrd="1" destOrd="0" presId="urn:microsoft.com/office/officeart/2016/7/layout/RepeatingBendingProcessNew"/>
    <dgm:cxn modelId="{C62ACA38-A4E1-46F7-9833-269C7828A752}" type="presParOf" srcId="{2AFF9B5A-0328-4031-8435-33F4D9234C9D}" destId="{AFDD482E-3E48-4685-A38C-86AACFAF977C}" srcOrd="0" destOrd="0" presId="urn:microsoft.com/office/officeart/2016/7/layout/RepeatingBendingProcessNew"/>
    <dgm:cxn modelId="{87D0C27F-BF06-48E3-8428-EAD0421B5CFD}" type="presParOf" srcId="{06487FDB-4E23-4CCD-8170-2F742B1E8D6C}" destId="{AE37FB7A-92FB-4700-BF2A-86C5F5C5982E}" srcOrd="2" destOrd="0" presId="urn:microsoft.com/office/officeart/2016/7/layout/RepeatingBendingProcessNew"/>
    <dgm:cxn modelId="{5168E7CF-3219-44D9-A1C3-8789158A6353}" type="presParOf" srcId="{06487FDB-4E23-4CCD-8170-2F742B1E8D6C}" destId="{397C5716-8D12-439A-BDC7-2611593C9623}" srcOrd="3" destOrd="0" presId="urn:microsoft.com/office/officeart/2016/7/layout/RepeatingBendingProcessNew"/>
    <dgm:cxn modelId="{4CC623F4-1085-4517-BE5C-F70F86B4FCA0}" type="presParOf" srcId="{397C5716-8D12-439A-BDC7-2611593C9623}" destId="{570FC0C2-ED7A-458B-9317-CCEAF1CB363A}" srcOrd="0" destOrd="0" presId="urn:microsoft.com/office/officeart/2016/7/layout/RepeatingBendingProcessNew"/>
    <dgm:cxn modelId="{2E276B4B-B804-4C58-A765-B25B482B0971}" type="presParOf" srcId="{06487FDB-4E23-4CCD-8170-2F742B1E8D6C}" destId="{3604368A-27B3-4345-900B-40783D86DCE2}" srcOrd="4" destOrd="0" presId="urn:microsoft.com/office/officeart/2016/7/layout/RepeatingBendingProcessNew"/>
    <dgm:cxn modelId="{DD7A7074-D0C8-4FD8-BAC6-6E754E29A157}" type="presParOf" srcId="{06487FDB-4E23-4CCD-8170-2F742B1E8D6C}" destId="{6C2E7022-500E-4E7A-AAE8-39806A11ACFC}" srcOrd="5" destOrd="0" presId="urn:microsoft.com/office/officeart/2016/7/layout/RepeatingBendingProcessNew"/>
    <dgm:cxn modelId="{4057149D-1F31-454E-A77C-D1D033217BFB}" type="presParOf" srcId="{6C2E7022-500E-4E7A-AAE8-39806A11ACFC}" destId="{57B170CA-BAD6-4CA4-84FB-6E0C20A56860}" srcOrd="0" destOrd="0" presId="urn:microsoft.com/office/officeart/2016/7/layout/RepeatingBendingProcessNew"/>
    <dgm:cxn modelId="{6050BA0E-094E-4DDE-907F-DC4C4A99C1EE}" type="presParOf" srcId="{06487FDB-4E23-4CCD-8170-2F742B1E8D6C}" destId="{66CCAB12-C47E-4BE3-85EF-2DD217DC61E5}" srcOrd="6" destOrd="0" presId="urn:microsoft.com/office/officeart/2016/7/layout/RepeatingBendingProcessNew"/>
    <dgm:cxn modelId="{7B815D8F-32EB-4F35-8AE9-22C92C2A7851}" type="presParOf" srcId="{06487FDB-4E23-4CCD-8170-2F742B1E8D6C}" destId="{8E9E332C-2E0C-42C0-A4F5-F2732FF6FC16}" srcOrd="7" destOrd="0" presId="urn:microsoft.com/office/officeart/2016/7/layout/RepeatingBendingProcessNew"/>
    <dgm:cxn modelId="{D094D350-ABA3-4AF0-9556-73E292147680}" type="presParOf" srcId="{8E9E332C-2E0C-42C0-A4F5-F2732FF6FC16}" destId="{07E55EF4-8A61-4655-95B9-A877B4FD667C}" srcOrd="0" destOrd="0" presId="urn:microsoft.com/office/officeart/2016/7/layout/RepeatingBendingProcessNew"/>
    <dgm:cxn modelId="{99BFD183-73C8-435D-AEAB-8CD99322AD1F}" type="presParOf" srcId="{06487FDB-4E23-4CCD-8170-2F742B1E8D6C}" destId="{7C2D0A23-80FC-4269-8B42-BBD7E5FAC7CD}" srcOrd="8" destOrd="0" presId="urn:microsoft.com/office/officeart/2016/7/layout/RepeatingBendingProcessNew"/>
    <dgm:cxn modelId="{3DBCD2A0-4211-42B9-880C-3BF6A655EADE}" type="presParOf" srcId="{06487FDB-4E23-4CCD-8170-2F742B1E8D6C}" destId="{622D9F33-FE38-464B-AF12-C8270D49CABF}" srcOrd="9" destOrd="0" presId="urn:microsoft.com/office/officeart/2016/7/layout/RepeatingBendingProcessNew"/>
    <dgm:cxn modelId="{5EC3725D-1FC9-4CC2-B46A-8DAAFE3C58CA}" type="presParOf" srcId="{622D9F33-FE38-464B-AF12-C8270D49CABF}" destId="{08BBCBD1-7D01-439B-B8F5-5C3AB80A64B5}" srcOrd="0" destOrd="0" presId="urn:microsoft.com/office/officeart/2016/7/layout/RepeatingBendingProcessNew"/>
    <dgm:cxn modelId="{9B632275-1164-42AD-A8D0-F9A6B9DD5702}" type="presParOf" srcId="{06487FDB-4E23-4CCD-8170-2F742B1E8D6C}" destId="{967245F6-AE8B-41C6-82C8-C53DE7553270}" srcOrd="10"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CA0024-BC85-40CD-AE64-A3833D43E16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84BCC8A-70DB-42A3-8BB9-C8458DB50173}">
      <dgm:prSet/>
      <dgm:spPr/>
      <dgm:t>
        <a:bodyPr/>
        <a:lstStyle/>
        <a:p>
          <a:pPr>
            <a:lnSpc>
              <a:spcPct val="100000"/>
            </a:lnSpc>
          </a:pPr>
          <a:r>
            <a:rPr lang="en-GB" dirty="0"/>
            <a:t>Tools used for Data collection </a:t>
          </a:r>
          <a:endParaRPr lang="en-US" dirty="0"/>
        </a:p>
      </dgm:t>
    </dgm:pt>
    <dgm:pt modelId="{5993E249-8972-4BF7-9CEC-9423441915DE}" type="parTrans" cxnId="{DA1F9DC1-FD85-4142-8486-1489724F0E48}">
      <dgm:prSet/>
      <dgm:spPr/>
      <dgm:t>
        <a:bodyPr/>
        <a:lstStyle/>
        <a:p>
          <a:endParaRPr lang="en-US"/>
        </a:p>
      </dgm:t>
    </dgm:pt>
    <dgm:pt modelId="{5B494F26-E73B-4479-AC2D-88625F67C085}" type="sibTrans" cxnId="{DA1F9DC1-FD85-4142-8486-1489724F0E48}">
      <dgm:prSet/>
      <dgm:spPr/>
      <dgm:t>
        <a:bodyPr/>
        <a:lstStyle/>
        <a:p>
          <a:endParaRPr lang="en-US"/>
        </a:p>
      </dgm:t>
    </dgm:pt>
    <dgm:pt modelId="{4808B5FD-24F1-4117-9F4C-32BB815184C1}">
      <dgm:prSet/>
      <dgm:spPr/>
      <dgm:t>
        <a:bodyPr/>
        <a:lstStyle/>
        <a:p>
          <a:pPr>
            <a:lnSpc>
              <a:spcPct val="100000"/>
            </a:lnSpc>
          </a:pPr>
          <a:r>
            <a:rPr lang="en-GB" dirty="0"/>
            <a:t>How logs are stored and backed up</a:t>
          </a:r>
          <a:endParaRPr lang="en-US" dirty="0"/>
        </a:p>
      </dgm:t>
    </dgm:pt>
    <dgm:pt modelId="{10747C88-B140-4659-BE56-AC54B67FC1BC}" type="parTrans" cxnId="{E8F9832C-597C-40F9-86F6-519C843AB166}">
      <dgm:prSet/>
      <dgm:spPr/>
      <dgm:t>
        <a:bodyPr/>
        <a:lstStyle/>
        <a:p>
          <a:endParaRPr lang="en-US"/>
        </a:p>
      </dgm:t>
    </dgm:pt>
    <dgm:pt modelId="{9D92948B-99BD-4C60-A77B-07DD73F39EB3}" type="sibTrans" cxnId="{E8F9832C-597C-40F9-86F6-519C843AB166}">
      <dgm:prSet/>
      <dgm:spPr/>
      <dgm:t>
        <a:bodyPr/>
        <a:lstStyle/>
        <a:p>
          <a:endParaRPr lang="en-US"/>
        </a:p>
      </dgm:t>
    </dgm:pt>
    <dgm:pt modelId="{74EF8EB7-11BE-4934-86B7-8614C26BFDBA}">
      <dgm:prSet/>
      <dgm:spPr/>
      <dgm:t>
        <a:bodyPr/>
        <a:lstStyle/>
        <a:p>
          <a:pPr>
            <a:lnSpc>
              <a:spcPct val="100000"/>
            </a:lnSpc>
          </a:pPr>
          <a:r>
            <a:rPr lang="en-GB" dirty="0" err="1"/>
            <a:t>GeoIP</a:t>
          </a:r>
          <a:r>
            <a:rPr lang="en-GB" dirty="0"/>
            <a:t> tools used </a:t>
          </a:r>
          <a:endParaRPr lang="en-US" dirty="0"/>
        </a:p>
      </dgm:t>
    </dgm:pt>
    <dgm:pt modelId="{93DE959D-1FF3-4FA4-9196-B87517A05419}" type="parTrans" cxnId="{59078E55-4916-4935-8B9B-B41753721624}">
      <dgm:prSet/>
      <dgm:spPr/>
      <dgm:t>
        <a:bodyPr/>
        <a:lstStyle/>
        <a:p>
          <a:endParaRPr lang="en-US"/>
        </a:p>
      </dgm:t>
    </dgm:pt>
    <dgm:pt modelId="{5A9691B2-B378-45D7-8E96-D9E4F1356940}" type="sibTrans" cxnId="{59078E55-4916-4935-8B9B-B41753721624}">
      <dgm:prSet/>
      <dgm:spPr/>
      <dgm:t>
        <a:bodyPr/>
        <a:lstStyle/>
        <a:p>
          <a:endParaRPr lang="en-US"/>
        </a:p>
      </dgm:t>
    </dgm:pt>
    <dgm:pt modelId="{27D84A85-201C-4C2B-8A4F-8BB2359FE181}">
      <dgm:prSet/>
      <dgm:spPr/>
      <dgm:t>
        <a:bodyPr/>
        <a:lstStyle/>
        <a:p>
          <a:pPr>
            <a:lnSpc>
              <a:spcPct val="100000"/>
            </a:lnSpc>
          </a:pPr>
          <a:r>
            <a:rPr lang="en-GB" dirty="0"/>
            <a:t>Create a weekly check list &amp; data collection journal, where I will write down weekly notable events that take place on the honeynets </a:t>
          </a:r>
          <a:endParaRPr lang="en-US" dirty="0"/>
        </a:p>
      </dgm:t>
    </dgm:pt>
    <dgm:pt modelId="{4D3F2F37-FC82-4BBF-B3A8-F13EB77A6C93}" type="parTrans" cxnId="{264EAE99-99A9-4087-9B86-675BE012E6ED}">
      <dgm:prSet/>
      <dgm:spPr/>
      <dgm:t>
        <a:bodyPr/>
        <a:lstStyle/>
        <a:p>
          <a:endParaRPr lang="en-US"/>
        </a:p>
      </dgm:t>
    </dgm:pt>
    <dgm:pt modelId="{192A8BBA-BF76-4E2B-96CB-C6F7ECB7ABDE}" type="sibTrans" cxnId="{264EAE99-99A9-4087-9B86-675BE012E6ED}">
      <dgm:prSet/>
      <dgm:spPr/>
      <dgm:t>
        <a:bodyPr/>
        <a:lstStyle/>
        <a:p>
          <a:endParaRPr lang="en-US"/>
        </a:p>
      </dgm:t>
    </dgm:pt>
    <dgm:pt modelId="{CB6DD2B3-3759-4401-979F-5CE63272B3E9}">
      <dgm:prSet/>
      <dgm:spPr/>
      <dgm:t>
        <a:bodyPr/>
        <a:lstStyle/>
        <a:p>
          <a:pPr>
            <a:lnSpc>
              <a:spcPct val="100000"/>
            </a:lnSpc>
          </a:pPr>
          <a:r>
            <a:rPr lang="en-GB" dirty="0"/>
            <a:t>I’m also going to use the journal to note real world cyber events tied to regions I am monitoring </a:t>
          </a:r>
          <a:endParaRPr lang="en-US" dirty="0"/>
        </a:p>
      </dgm:t>
    </dgm:pt>
    <dgm:pt modelId="{4C830D66-EE80-4EB4-8C93-6321DB173723}" type="parTrans" cxnId="{A383CBB7-762C-45DB-B947-BB284BAF740B}">
      <dgm:prSet/>
      <dgm:spPr/>
      <dgm:t>
        <a:bodyPr/>
        <a:lstStyle/>
        <a:p>
          <a:endParaRPr lang="en-US"/>
        </a:p>
      </dgm:t>
    </dgm:pt>
    <dgm:pt modelId="{7A54CB9F-E64F-4E18-9F39-D702D6B9F4D1}" type="sibTrans" cxnId="{A383CBB7-762C-45DB-B947-BB284BAF740B}">
      <dgm:prSet/>
      <dgm:spPr/>
      <dgm:t>
        <a:bodyPr/>
        <a:lstStyle/>
        <a:p>
          <a:endParaRPr lang="en-US"/>
        </a:p>
      </dgm:t>
    </dgm:pt>
    <dgm:pt modelId="{AC5DA0CC-5007-469A-9258-D56B9E23DF18}" type="pres">
      <dgm:prSet presAssocID="{DACA0024-BC85-40CD-AE64-A3833D43E16C}" presName="root" presStyleCnt="0">
        <dgm:presLayoutVars>
          <dgm:dir/>
          <dgm:resizeHandles val="exact"/>
        </dgm:presLayoutVars>
      </dgm:prSet>
      <dgm:spPr/>
    </dgm:pt>
    <dgm:pt modelId="{14328191-C4D0-40E5-9CBF-ACB7A745F73C}" type="pres">
      <dgm:prSet presAssocID="{C84BCC8A-70DB-42A3-8BB9-C8458DB50173}" presName="compNode" presStyleCnt="0"/>
      <dgm:spPr/>
    </dgm:pt>
    <dgm:pt modelId="{52AD6083-3A79-4B43-B919-2A0E783A81FC}" type="pres">
      <dgm:prSet presAssocID="{C84BCC8A-70DB-42A3-8BB9-C8458DB50173}" presName="bgRect" presStyleLbl="bgShp" presStyleIdx="0" presStyleCnt="5"/>
      <dgm:spPr/>
    </dgm:pt>
    <dgm:pt modelId="{4BD4D7CD-A032-44DB-9B0D-7AF873A68FA4}" type="pres">
      <dgm:prSet presAssocID="{C84BCC8A-70DB-42A3-8BB9-C8458DB5017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chart"/>
        </a:ext>
      </dgm:extLst>
    </dgm:pt>
    <dgm:pt modelId="{BAE7A56E-642B-4DC6-A3D6-726923FF7072}" type="pres">
      <dgm:prSet presAssocID="{C84BCC8A-70DB-42A3-8BB9-C8458DB50173}" presName="spaceRect" presStyleCnt="0"/>
      <dgm:spPr/>
    </dgm:pt>
    <dgm:pt modelId="{195429DE-7B55-445F-AB1C-A4B777170527}" type="pres">
      <dgm:prSet presAssocID="{C84BCC8A-70DB-42A3-8BB9-C8458DB50173}" presName="parTx" presStyleLbl="revTx" presStyleIdx="0" presStyleCnt="5">
        <dgm:presLayoutVars>
          <dgm:chMax val="0"/>
          <dgm:chPref val="0"/>
        </dgm:presLayoutVars>
      </dgm:prSet>
      <dgm:spPr/>
    </dgm:pt>
    <dgm:pt modelId="{6F91B257-9FE8-41E2-A8A5-FB950214BE3A}" type="pres">
      <dgm:prSet presAssocID="{5B494F26-E73B-4479-AC2D-88625F67C085}" presName="sibTrans" presStyleCnt="0"/>
      <dgm:spPr/>
    </dgm:pt>
    <dgm:pt modelId="{E8ECEB7D-B4CF-4E7A-9424-F1D2F9F95E4A}" type="pres">
      <dgm:prSet presAssocID="{4808B5FD-24F1-4117-9F4C-32BB815184C1}" presName="compNode" presStyleCnt="0"/>
      <dgm:spPr/>
    </dgm:pt>
    <dgm:pt modelId="{87854965-2659-407A-A765-CE588DB2A17A}" type="pres">
      <dgm:prSet presAssocID="{4808B5FD-24F1-4117-9F4C-32BB815184C1}" presName="bgRect" presStyleLbl="bgShp" presStyleIdx="1" presStyleCnt="5"/>
      <dgm:spPr/>
    </dgm:pt>
    <dgm:pt modelId="{6DE30B9C-CA9E-4D66-8A2E-9511470E2AE7}" type="pres">
      <dgm:prSet presAssocID="{4808B5FD-24F1-4117-9F4C-32BB815184C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Open Folder"/>
        </a:ext>
      </dgm:extLst>
    </dgm:pt>
    <dgm:pt modelId="{0B03E315-C749-45CF-94EB-2C045338891C}" type="pres">
      <dgm:prSet presAssocID="{4808B5FD-24F1-4117-9F4C-32BB815184C1}" presName="spaceRect" presStyleCnt="0"/>
      <dgm:spPr/>
    </dgm:pt>
    <dgm:pt modelId="{9EB208A6-A192-43A9-A51A-76732CE285C4}" type="pres">
      <dgm:prSet presAssocID="{4808B5FD-24F1-4117-9F4C-32BB815184C1}" presName="parTx" presStyleLbl="revTx" presStyleIdx="1" presStyleCnt="5">
        <dgm:presLayoutVars>
          <dgm:chMax val="0"/>
          <dgm:chPref val="0"/>
        </dgm:presLayoutVars>
      </dgm:prSet>
      <dgm:spPr/>
    </dgm:pt>
    <dgm:pt modelId="{E0C4815F-31C5-45A2-ABDF-56A7A231FB38}" type="pres">
      <dgm:prSet presAssocID="{9D92948B-99BD-4C60-A77B-07DD73F39EB3}" presName="sibTrans" presStyleCnt="0"/>
      <dgm:spPr/>
    </dgm:pt>
    <dgm:pt modelId="{FD1693E2-FAD0-4FC2-947D-C08BB7A7E07E}" type="pres">
      <dgm:prSet presAssocID="{74EF8EB7-11BE-4934-86B7-8614C26BFDBA}" presName="compNode" presStyleCnt="0"/>
      <dgm:spPr/>
    </dgm:pt>
    <dgm:pt modelId="{55E18F3D-6824-4C12-9FF2-A4429195C93C}" type="pres">
      <dgm:prSet presAssocID="{74EF8EB7-11BE-4934-86B7-8614C26BFDBA}" presName="bgRect" presStyleLbl="bgShp" presStyleIdx="2" presStyleCnt="5"/>
      <dgm:spPr/>
    </dgm:pt>
    <dgm:pt modelId="{873C1ED0-31A1-49FA-887D-43C6D2B7A3E2}" type="pres">
      <dgm:prSet presAssocID="{74EF8EB7-11BE-4934-86B7-8614C26BFDB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ools"/>
        </a:ext>
      </dgm:extLst>
    </dgm:pt>
    <dgm:pt modelId="{762C6B59-63CD-4930-8860-7917E9B08C4E}" type="pres">
      <dgm:prSet presAssocID="{74EF8EB7-11BE-4934-86B7-8614C26BFDBA}" presName="spaceRect" presStyleCnt="0"/>
      <dgm:spPr/>
    </dgm:pt>
    <dgm:pt modelId="{091AB77A-C186-4C7A-8998-5F309EE9D350}" type="pres">
      <dgm:prSet presAssocID="{74EF8EB7-11BE-4934-86B7-8614C26BFDBA}" presName="parTx" presStyleLbl="revTx" presStyleIdx="2" presStyleCnt="5">
        <dgm:presLayoutVars>
          <dgm:chMax val="0"/>
          <dgm:chPref val="0"/>
        </dgm:presLayoutVars>
      </dgm:prSet>
      <dgm:spPr/>
    </dgm:pt>
    <dgm:pt modelId="{3CECF2E4-BCB9-482A-BFBE-6A1CAB38A810}" type="pres">
      <dgm:prSet presAssocID="{5A9691B2-B378-45D7-8E96-D9E4F1356940}" presName="sibTrans" presStyleCnt="0"/>
      <dgm:spPr/>
    </dgm:pt>
    <dgm:pt modelId="{C30DC5BB-CF5B-4E11-AD00-08D39CC5CF3E}" type="pres">
      <dgm:prSet presAssocID="{27D84A85-201C-4C2B-8A4F-8BB2359FE181}" presName="compNode" presStyleCnt="0"/>
      <dgm:spPr/>
    </dgm:pt>
    <dgm:pt modelId="{6EAC3482-BB8F-4F17-A39D-DDDBE1A1DBDF}" type="pres">
      <dgm:prSet presAssocID="{27D84A85-201C-4C2B-8A4F-8BB2359FE181}" presName="bgRect" presStyleLbl="bgShp" presStyleIdx="3" presStyleCnt="5"/>
      <dgm:spPr/>
    </dgm:pt>
    <dgm:pt modelId="{93DC8887-6066-40E0-8726-AB5448760264}" type="pres">
      <dgm:prSet presAssocID="{27D84A85-201C-4C2B-8A4F-8BB2359FE18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able"/>
        </a:ext>
      </dgm:extLst>
    </dgm:pt>
    <dgm:pt modelId="{2ED12D32-0236-47DE-BAD6-42F1ADE065C8}" type="pres">
      <dgm:prSet presAssocID="{27D84A85-201C-4C2B-8A4F-8BB2359FE181}" presName="spaceRect" presStyleCnt="0"/>
      <dgm:spPr/>
    </dgm:pt>
    <dgm:pt modelId="{5777ADA6-DB06-4475-994C-AD264E7F749F}" type="pres">
      <dgm:prSet presAssocID="{27D84A85-201C-4C2B-8A4F-8BB2359FE181}" presName="parTx" presStyleLbl="revTx" presStyleIdx="3" presStyleCnt="5">
        <dgm:presLayoutVars>
          <dgm:chMax val="0"/>
          <dgm:chPref val="0"/>
        </dgm:presLayoutVars>
      </dgm:prSet>
      <dgm:spPr/>
    </dgm:pt>
    <dgm:pt modelId="{FC849D47-E3E8-4483-AA23-C84516067040}" type="pres">
      <dgm:prSet presAssocID="{192A8BBA-BF76-4E2B-96CB-C6F7ECB7ABDE}" presName="sibTrans" presStyleCnt="0"/>
      <dgm:spPr/>
    </dgm:pt>
    <dgm:pt modelId="{71F09ED5-443F-41C9-A653-77F1D626101E}" type="pres">
      <dgm:prSet presAssocID="{CB6DD2B3-3759-4401-979F-5CE63272B3E9}" presName="compNode" presStyleCnt="0"/>
      <dgm:spPr/>
    </dgm:pt>
    <dgm:pt modelId="{CAAB17DB-DCD5-4AEE-8FCE-7FFF1CA0EE4D}" type="pres">
      <dgm:prSet presAssocID="{CB6DD2B3-3759-4401-979F-5CE63272B3E9}" presName="bgRect" presStyleLbl="bgShp" presStyleIdx="4" presStyleCnt="5"/>
      <dgm:spPr/>
    </dgm:pt>
    <dgm:pt modelId="{651E3F7D-FFD1-401B-8927-9F1E1EB0E487}" type="pres">
      <dgm:prSet presAssocID="{CB6DD2B3-3759-4401-979F-5CE63272B3E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Earth Globe Europe-Africa"/>
        </a:ext>
      </dgm:extLst>
    </dgm:pt>
    <dgm:pt modelId="{C2EE7773-53E0-437B-A65B-9031DA533A0D}" type="pres">
      <dgm:prSet presAssocID="{CB6DD2B3-3759-4401-979F-5CE63272B3E9}" presName="spaceRect" presStyleCnt="0"/>
      <dgm:spPr/>
    </dgm:pt>
    <dgm:pt modelId="{308797B0-E1CF-4E7E-A46D-0640BEAD6862}" type="pres">
      <dgm:prSet presAssocID="{CB6DD2B3-3759-4401-979F-5CE63272B3E9}" presName="parTx" presStyleLbl="revTx" presStyleIdx="4" presStyleCnt="5">
        <dgm:presLayoutVars>
          <dgm:chMax val="0"/>
          <dgm:chPref val="0"/>
        </dgm:presLayoutVars>
      </dgm:prSet>
      <dgm:spPr/>
    </dgm:pt>
  </dgm:ptLst>
  <dgm:cxnLst>
    <dgm:cxn modelId="{E8F9832C-597C-40F9-86F6-519C843AB166}" srcId="{DACA0024-BC85-40CD-AE64-A3833D43E16C}" destId="{4808B5FD-24F1-4117-9F4C-32BB815184C1}" srcOrd="1" destOrd="0" parTransId="{10747C88-B140-4659-BE56-AC54B67FC1BC}" sibTransId="{9D92948B-99BD-4C60-A77B-07DD73F39EB3}"/>
    <dgm:cxn modelId="{4CD6335D-2D31-462B-A357-D1F95799F0B2}" type="presOf" srcId="{4808B5FD-24F1-4117-9F4C-32BB815184C1}" destId="{9EB208A6-A192-43A9-A51A-76732CE285C4}" srcOrd="0" destOrd="0" presId="urn:microsoft.com/office/officeart/2018/2/layout/IconVerticalSolidList"/>
    <dgm:cxn modelId="{6F7AB269-A54E-4091-A961-C4FB12A7C6C1}" type="presOf" srcId="{27D84A85-201C-4C2B-8A4F-8BB2359FE181}" destId="{5777ADA6-DB06-4475-994C-AD264E7F749F}" srcOrd="0" destOrd="0" presId="urn:microsoft.com/office/officeart/2018/2/layout/IconVerticalSolidList"/>
    <dgm:cxn modelId="{59078E55-4916-4935-8B9B-B41753721624}" srcId="{DACA0024-BC85-40CD-AE64-A3833D43E16C}" destId="{74EF8EB7-11BE-4934-86B7-8614C26BFDBA}" srcOrd="2" destOrd="0" parTransId="{93DE959D-1FF3-4FA4-9196-B87517A05419}" sibTransId="{5A9691B2-B378-45D7-8E96-D9E4F1356940}"/>
    <dgm:cxn modelId="{264EAE99-99A9-4087-9B86-675BE012E6ED}" srcId="{DACA0024-BC85-40CD-AE64-A3833D43E16C}" destId="{27D84A85-201C-4C2B-8A4F-8BB2359FE181}" srcOrd="3" destOrd="0" parTransId="{4D3F2F37-FC82-4BBF-B3A8-F13EB77A6C93}" sibTransId="{192A8BBA-BF76-4E2B-96CB-C6F7ECB7ABDE}"/>
    <dgm:cxn modelId="{A42138A8-6919-4A76-BBA9-4C55FC355274}" type="presOf" srcId="{CB6DD2B3-3759-4401-979F-5CE63272B3E9}" destId="{308797B0-E1CF-4E7E-A46D-0640BEAD6862}" srcOrd="0" destOrd="0" presId="urn:microsoft.com/office/officeart/2018/2/layout/IconVerticalSolidList"/>
    <dgm:cxn modelId="{A383CBB7-762C-45DB-B947-BB284BAF740B}" srcId="{DACA0024-BC85-40CD-AE64-A3833D43E16C}" destId="{CB6DD2B3-3759-4401-979F-5CE63272B3E9}" srcOrd="4" destOrd="0" parTransId="{4C830D66-EE80-4EB4-8C93-6321DB173723}" sibTransId="{7A54CB9F-E64F-4E18-9F39-D702D6B9F4D1}"/>
    <dgm:cxn modelId="{DA1F9DC1-FD85-4142-8486-1489724F0E48}" srcId="{DACA0024-BC85-40CD-AE64-A3833D43E16C}" destId="{C84BCC8A-70DB-42A3-8BB9-C8458DB50173}" srcOrd="0" destOrd="0" parTransId="{5993E249-8972-4BF7-9CEC-9423441915DE}" sibTransId="{5B494F26-E73B-4479-AC2D-88625F67C085}"/>
    <dgm:cxn modelId="{B0242BDA-DE1C-4960-ABE1-98D6348209A0}" type="presOf" srcId="{C84BCC8A-70DB-42A3-8BB9-C8458DB50173}" destId="{195429DE-7B55-445F-AB1C-A4B777170527}" srcOrd="0" destOrd="0" presId="urn:microsoft.com/office/officeart/2018/2/layout/IconVerticalSolidList"/>
    <dgm:cxn modelId="{684910E1-03D7-4CB7-A2BA-4F17E1192747}" type="presOf" srcId="{74EF8EB7-11BE-4934-86B7-8614C26BFDBA}" destId="{091AB77A-C186-4C7A-8998-5F309EE9D350}" srcOrd="0" destOrd="0" presId="urn:microsoft.com/office/officeart/2018/2/layout/IconVerticalSolidList"/>
    <dgm:cxn modelId="{DBB990F9-60F1-40D0-9DD2-A507B38EB964}" type="presOf" srcId="{DACA0024-BC85-40CD-AE64-A3833D43E16C}" destId="{AC5DA0CC-5007-469A-9258-D56B9E23DF18}" srcOrd="0" destOrd="0" presId="urn:microsoft.com/office/officeart/2018/2/layout/IconVerticalSolidList"/>
    <dgm:cxn modelId="{761A93FD-ABFC-4D5F-B648-6F488729E483}" type="presParOf" srcId="{AC5DA0CC-5007-469A-9258-D56B9E23DF18}" destId="{14328191-C4D0-40E5-9CBF-ACB7A745F73C}" srcOrd="0" destOrd="0" presId="urn:microsoft.com/office/officeart/2018/2/layout/IconVerticalSolidList"/>
    <dgm:cxn modelId="{2D2A7015-D84E-4413-AD45-74983EEE770E}" type="presParOf" srcId="{14328191-C4D0-40E5-9CBF-ACB7A745F73C}" destId="{52AD6083-3A79-4B43-B919-2A0E783A81FC}" srcOrd="0" destOrd="0" presId="urn:microsoft.com/office/officeart/2018/2/layout/IconVerticalSolidList"/>
    <dgm:cxn modelId="{2405EF8B-B2BD-4863-9457-A6400F62FD3A}" type="presParOf" srcId="{14328191-C4D0-40E5-9CBF-ACB7A745F73C}" destId="{4BD4D7CD-A032-44DB-9B0D-7AF873A68FA4}" srcOrd="1" destOrd="0" presId="urn:microsoft.com/office/officeart/2018/2/layout/IconVerticalSolidList"/>
    <dgm:cxn modelId="{67B5575A-BA01-4563-BD63-E1703E5AA04E}" type="presParOf" srcId="{14328191-C4D0-40E5-9CBF-ACB7A745F73C}" destId="{BAE7A56E-642B-4DC6-A3D6-726923FF7072}" srcOrd="2" destOrd="0" presId="urn:microsoft.com/office/officeart/2018/2/layout/IconVerticalSolidList"/>
    <dgm:cxn modelId="{29952046-577C-4D8F-984A-BD6B3A3D8066}" type="presParOf" srcId="{14328191-C4D0-40E5-9CBF-ACB7A745F73C}" destId="{195429DE-7B55-445F-AB1C-A4B777170527}" srcOrd="3" destOrd="0" presId="urn:microsoft.com/office/officeart/2018/2/layout/IconVerticalSolidList"/>
    <dgm:cxn modelId="{B39BCDF1-54CD-482E-A40C-4395DAD47A32}" type="presParOf" srcId="{AC5DA0CC-5007-469A-9258-D56B9E23DF18}" destId="{6F91B257-9FE8-41E2-A8A5-FB950214BE3A}" srcOrd="1" destOrd="0" presId="urn:microsoft.com/office/officeart/2018/2/layout/IconVerticalSolidList"/>
    <dgm:cxn modelId="{B68FE4A0-6F35-442C-B5D2-C1C6F2CF58C3}" type="presParOf" srcId="{AC5DA0CC-5007-469A-9258-D56B9E23DF18}" destId="{E8ECEB7D-B4CF-4E7A-9424-F1D2F9F95E4A}" srcOrd="2" destOrd="0" presId="urn:microsoft.com/office/officeart/2018/2/layout/IconVerticalSolidList"/>
    <dgm:cxn modelId="{F20C496A-7AC9-490F-93AC-FF313CE4833D}" type="presParOf" srcId="{E8ECEB7D-B4CF-4E7A-9424-F1D2F9F95E4A}" destId="{87854965-2659-407A-A765-CE588DB2A17A}" srcOrd="0" destOrd="0" presId="urn:microsoft.com/office/officeart/2018/2/layout/IconVerticalSolidList"/>
    <dgm:cxn modelId="{CCD43AD0-599E-467B-A549-D4037E463520}" type="presParOf" srcId="{E8ECEB7D-B4CF-4E7A-9424-F1D2F9F95E4A}" destId="{6DE30B9C-CA9E-4D66-8A2E-9511470E2AE7}" srcOrd="1" destOrd="0" presId="urn:microsoft.com/office/officeart/2018/2/layout/IconVerticalSolidList"/>
    <dgm:cxn modelId="{3689D6E6-4C30-47E5-8883-ACE72BDF9B9E}" type="presParOf" srcId="{E8ECEB7D-B4CF-4E7A-9424-F1D2F9F95E4A}" destId="{0B03E315-C749-45CF-94EB-2C045338891C}" srcOrd="2" destOrd="0" presId="urn:microsoft.com/office/officeart/2018/2/layout/IconVerticalSolidList"/>
    <dgm:cxn modelId="{17E06AF0-7A0F-44F6-95FB-09BB4EACF17C}" type="presParOf" srcId="{E8ECEB7D-B4CF-4E7A-9424-F1D2F9F95E4A}" destId="{9EB208A6-A192-43A9-A51A-76732CE285C4}" srcOrd="3" destOrd="0" presId="urn:microsoft.com/office/officeart/2018/2/layout/IconVerticalSolidList"/>
    <dgm:cxn modelId="{0B15C2AB-60D4-4F90-888B-671D6293EDCA}" type="presParOf" srcId="{AC5DA0CC-5007-469A-9258-D56B9E23DF18}" destId="{E0C4815F-31C5-45A2-ABDF-56A7A231FB38}" srcOrd="3" destOrd="0" presId="urn:microsoft.com/office/officeart/2018/2/layout/IconVerticalSolidList"/>
    <dgm:cxn modelId="{F8957155-08AA-4A67-AAEA-48B20435F503}" type="presParOf" srcId="{AC5DA0CC-5007-469A-9258-D56B9E23DF18}" destId="{FD1693E2-FAD0-4FC2-947D-C08BB7A7E07E}" srcOrd="4" destOrd="0" presId="urn:microsoft.com/office/officeart/2018/2/layout/IconVerticalSolidList"/>
    <dgm:cxn modelId="{F1343944-0FAB-4003-B5A9-77E30808B7BE}" type="presParOf" srcId="{FD1693E2-FAD0-4FC2-947D-C08BB7A7E07E}" destId="{55E18F3D-6824-4C12-9FF2-A4429195C93C}" srcOrd="0" destOrd="0" presId="urn:microsoft.com/office/officeart/2018/2/layout/IconVerticalSolidList"/>
    <dgm:cxn modelId="{B32FAE33-C908-40ED-A5D4-3FF3B6FC0CBA}" type="presParOf" srcId="{FD1693E2-FAD0-4FC2-947D-C08BB7A7E07E}" destId="{873C1ED0-31A1-49FA-887D-43C6D2B7A3E2}" srcOrd="1" destOrd="0" presId="urn:microsoft.com/office/officeart/2018/2/layout/IconVerticalSolidList"/>
    <dgm:cxn modelId="{C4DAA99A-3E7A-4259-861B-294F0311B851}" type="presParOf" srcId="{FD1693E2-FAD0-4FC2-947D-C08BB7A7E07E}" destId="{762C6B59-63CD-4930-8860-7917E9B08C4E}" srcOrd="2" destOrd="0" presId="urn:microsoft.com/office/officeart/2018/2/layout/IconVerticalSolidList"/>
    <dgm:cxn modelId="{4CC597DD-7507-45CB-A9CE-7E9DECCCE243}" type="presParOf" srcId="{FD1693E2-FAD0-4FC2-947D-C08BB7A7E07E}" destId="{091AB77A-C186-4C7A-8998-5F309EE9D350}" srcOrd="3" destOrd="0" presId="urn:microsoft.com/office/officeart/2018/2/layout/IconVerticalSolidList"/>
    <dgm:cxn modelId="{ED05D028-F298-40EA-8D31-C3A3594F9E91}" type="presParOf" srcId="{AC5DA0CC-5007-469A-9258-D56B9E23DF18}" destId="{3CECF2E4-BCB9-482A-BFBE-6A1CAB38A810}" srcOrd="5" destOrd="0" presId="urn:microsoft.com/office/officeart/2018/2/layout/IconVerticalSolidList"/>
    <dgm:cxn modelId="{4E3AF447-4069-4FE8-BFAB-594A5E72C19F}" type="presParOf" srcId="{AC5DA0CC-5007-469A-9258-D56B9E23DF18}" destId="{C30DC5BB-CF5B-4E11-AD00-08D39CC5CF3E}" srcOrd="6" destOrd="0" presId="urn:microsoft.com/office/officeart/2018/2/layout/IconVerticalSolidList"/>
    <dgm:cxn modelId="{5927BB4A-1CA3-4CAF-8A4B-347941B6DEEB}" type="presParOf" srcId="{C30DC5BB-CF5B-4E11-AD00-08D39CC5CF3E}" destId="{6EAC3482-BB8F-4F17-A39D-DDDBE1A1DBDF}" srcOrd="0" destOrd="0" presId="urn:microsoft.com/office/officeart/2018/2/layout/IconVerticalSolidList"/>
    <dgm:cxn modelId="{50025879-C917-4B1C-B4BA-A2672481B0A3}" type="presParOf" srcId="{C30DC5BB-CF5B-4E11-AD00-08D39CC5CF3E}" destId="{93DC8887-6066-40E0-8726-AB5448760264}" srcOrd="1" destOrd="0" presId="urn:microsoft.com/office/officeart/2018/2/layout/IconVerticalSolidList"/>
    <dgm:cxn modelId="{0D3CBBA5-C7F2-40D7-BB21-78AAB1D25D5F}" type="presParOf" srcId="{C30DC5BB-CF5B-4E11-AD00-08D39CC5CF3E}" destId="{2ED12D32-0236-47DE-BAD6-42F1ADE065C8}" srcOrd="2" destOrd="0" presId="urn:microsoft.com/office/officeart/2018/2/layout/IconVerticalSolidList"/>
    <dgm:cxn modelId="{0CBC3CEF-7D34-4377-991A-A8F91A7F0CCA}" type="presParOf" srcId="{C30DC5BB-CF5B-4E11-AD00-08D39CC5CF3E}" destId="{5777ADA6-DB06-4475-994C-AD264E7F749F}" srcOrd="3" destOrd="0" presId="urn:microsoft.com/office/officeart/2018/2/layout/IconVerticalSolidList"/>
    <dgm:cxn modelId="{A5BD0E87-ED08-4A6D-8ACA-59D8A4CA6649}" type="presParOf" srcId="{AC5DA0CC-5007-469A-9258-D56B9E23DF18}" destId="{FC849D47-E3E8-4483-AA23-C84516067040}" srcOrd="7" destOrd="0" presId="urn:microsoft.com/office/officeart/2018/2/layout/IconVerticalSolidList"/>
    <dgm:cxn modelId="{88DF8F71-31D8-45C1-8C97-B4E52108A8DB}" type="presParOf" srcId="{AC5DA0CC-5007-469A-9258-D56B9E23DF18}" destId="{71F09ED5-443F-41C9-A653-77F1D626101E}" srcOrd="8" destOrd="0" presId="urn:microsoft.com/office/officeart/2018/2/layout/IconVerticalSolidList"/>
    <dgm:cxn modelId="{9963EB79-0C81-4C4F-8360-24F91EBCD188}" type="presParOf" srcId="{71F09ED5-443F-41C9-A653-77F1D626101E}" destId="{CAAB17DB-DCD5-4AEE-8FCE-7FFF1CA0EE4D}" srcOrd="0" destOrd="0" presId="urn:microsoft.com/office/officeart/2018/2/layout/IconVerticalSolidList"/>
    <dgm:cxn modelId="{6434B09C-9548-4F68-BFB3-AE6905D88344}" type="presParOf" srcId="{71F09ED5-443F-41C9-A653-77F1D626101E}" destId="{651E3F7D-FFD1-401B-8927-9F1E1EB0E487}" srcOrd="1" destOrd="0" presId="urn:microsoft.com/office/officeart/2018/2/layout/IconVerticalSolidList"/>
    <dgm:cxn modelId="{B31B7A6E-22B4-4325-83EF-D79E443C06BF}" type="presParOf" srcId="{71F09ED5-443F-41C9-A653-77F1D626101E}" destId="{C2EE7773-53E0-437B-A65B-9031DA533A0D}" srcOrd="2" destOrd="0" presId="urn:microsoft.com/office/officeart/2018/2/layout/IconVerticalSolidList"/>
    <dgm:cxn modelId="{77716CC4-8227-40C6-9DCB-8F27A985D55F}" type="presParOf" srcId="{71F09ED5-443F-41C9-A653-77F1D626101E}" destId="{308797B0-E1CF-4E7E-A46D-0640BEAD686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FF9B5A-0328-4031-8435-33F4D9234C9D}">
      <dsp:nvSpPr>
        <dsp:cNvPr id="0" name=""/>
        <dsp:cNvSpPr/>
      </dsp:nvSpPr>
      <dsp:spPr>
        <a:xfrm>
          <a:off x="3040792" y="870618"/>
          <a:ext cx="667342" cy="91440"/>
        </a:xfrm>
        <a:custGeom>
          <a:avLst/>
          <a:gdLst/>
          <a:ahLst/>
          <a:cxnLst/>
          <a:rect l="0" t="0" r="0" b="0"/>
          <a:pathLst>
            <a:path>
              <a:moveTo>
                <a:pt x="0" y="45720"/>
              </a:moveTo>
              <a:lnTo>
                <a:pt x="667342" y="45720"/>
              </a:lnTo>
            </a:path>
          </a:pathLst>
        </a:custGeom>
        <a:noFill/>
        <a:ln w="1270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3357014" y="912848"/>
        <a:ext cx="34897" cy="6979"/>
      </dsp:txXfrm>
    </dsp:sp>
    <dsp:sp modelId="{ECDF1531-5D1E-4392-B319-7A2675E5BF4A}">
      <dsp:nvSpPr>
        <dsp:cNvPr id="0" name=""/>
        <dsp:cNvSpPr/>
      </dsp:nvSpPr>
      <dsp:spPr>
        <a:xfrm>
          <a:off x="8061" y="5979"/>
          <a:ext cx="3034531" cy="1820718"/>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800100">
            <a:lnSpc>
              <a:spcPct val="90000"/>
            </a:lnSpc>
            <a:spcBef>
              <a:spcPct val="0"/>
            </a:spcBef>
            <a:spcAft>
              <a:spcPct val="35000"/>
            </a:spcAft>
            <a:buNone/>
          </a:pPr>
          <a:r>
            <a:rPr lang="en-GB" sz="1800" kern="1200" dirty="0"/>
            <a:t>Week 1-2 Planning and Design</a:t>
          </a:r>
          <a:endParaRPr lang="en-US" sz="1800" kern="1200" dirty="0"/>
        </a:p>
      </dsp:txBody>
      <dsp:txXfrm>
        <a:off x="8061" y="5979"/>
        <a:ext cx="3034531" cy="1820718"/>
      </dsp:txXfrm>
    </dsp:sp>
    <dsp:sp modelId="{397C5716-8D12-439A-BDC7-2611593C9623}">
      <dsp:nvSpPr>
        <dsp:cNvPr id="0" name=""/>
        <dsp:cNvSpPr/>
      </dsp:nvSpPr>
      <dsp:spPr>
        <a:xfrm>
          <a:off x="6773265" y="870618"/>
          <a:ext cx="667342" cy="91440"/>
        </a:xfrm>
        <a:custGeom>
          <a:avLst/>
          <a:gdLst/>
          <a:ahLst/>
          <a:cxnLst/>
          <a:rect l="0" t="0" r="0" b="0"/>
          <a:pathLst>
            <a:path>
              <a:moveTo>
                <a:pt x="0" y="45720"/>
              </a:moveTo>
              <a:lnTo>
                <a:pt x="667342" y="45720"/>
              </a:lnTo>
            </a:path>
          </a:pathLst>
        </a:custGeom>
        <a:noFill/>
        <a:ln w="12700" cap="flat" cmpd="sng" algn="ctr">
          <a:solidFill>
            <a:schemeClr val="accent2">
              <a:hueOff val="1610903"/>
              <a:satOff val="-4623"/>
              <a:lumOff val="-740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7089488" y="912848"/>
        <a:ext cx="34897" cy="6979"/>
      </dsp:txXfrm>
    </dsp:sp>
    <dsp:sp modelId="{AE37FB7A-92FB-4700-BF2A-86C5F5C5982E}">
      <dsp:nvSpPr>
        <dsp:cNvPr id="0" name=""/>
        <dsp:cNvSpPr/>
      </dsp:nvSpPr>
      <dsp:spPr>
        <a:xfrm>
          <a:off x="3740534" y="5979"/>
          <a:ext cx="3034531" cy="1820718"/>
        </a:xfrm>
        <a:prstGeom prst="rect">
          <a:avLst/>
        </a:prstGeom>
        <a:gradFill rotWithShape="0">
          <a:gsLst>
            <a:gs pos="0">
              <a:schemeClr val="accent2">
                <a:hueOff val="1288723"/>
                <a:satOff val="-3699"/>
                <a:lumOff val="-5922"/>
                <a:alphaOff val="0"/>
                <a:satMod val="103000"/>
                <a:lumMod val="102000"/>
                <a:tint val="94000"/>
              </a:schemeClr>
            </a:gs>
            <a:gs pos="50000">
              <a:schemeClr val="accent2">
                <a:hueOff val="1288723"/>
                <a:satOff val="-3699"/>
                <a:lumOff val="-5922"/>
                <a:alphaOff val="0"/>
                <a:satMod val="110000"/>
                <a:lumMod val="100000"/>
                <a:shade val="100000"/>
              </a:schemeClr>
            </a:gs>
            <a:gs pos="100000">
              <a:schemeClr val="accent2">
                <a:hueOff val="1288723"/>
                <a:satOff val="-3699"/>
                <a:lumOff val="-59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800100">
            <a:lnSpc>
              <a:spcPct val="90000"/>
            </a:lnSpc>
            <a:spcBef>
              <a:spcPct val="0"/>
            </a:spcBef>
            <a:spcAft>
              <a:spcPct val="35000"/>
            </a:spcAft>
            <a:buNone/>
          </a:pPr>
          <a:r>
            <a:rPr lang="en-GB" sz="1800" kern="1200" dirty="0"/>
            <a:t>Week 3-5 Build and Test Honeynets </a:t>
          </a:r>
          <a:endParaRPr lang="en-US" sz="1800" kern="1200" dirty="0"/>
        </a:p>
      </dsp:txBody>
      <dsp:txXfrm>
        <a:off x="3740534" y="5979"/>
        <a:ext cx="3034531" cy="1820718"/>
      </dsp:txXfrm>
    </dsp:sp>
    <dsp:sp modelId="{6C2E7022-500E-4E7A-AAE8-39806A11ACFC}">
      <dsp:nvSpPr>
        <dsp:cNvPr id="0" name=""/>
        <dsp:cNvSpPr/>
      </dsp:nvSpPr>
      <dsp:spPr>
        <a:xfrm>
          <a:off x="1525326" y="1824897"/>
          <a:ext cx="7464946" cy="667342"/>
        </a:xfrm>
        <a:custGeom>
          <a:avLst/>
          <a:gdLst/>
          <a:ahLst/>
          <a:cxnLst/>
          <a:rect l="0" t="0" r="0" b="0"/>
          <a:pathLst>
            <a:path>
              <a:moveTo>
                <a:pt x="7464946" y="0"/>
              </a:moveTo>
              <a:lnTo>
                <a:pt x="7464946" y="350771"/>
              </a:lnTo>
              <a:lnTo>
                <a:pt x="0" y="350771"/>
              </a:lnTo>
              <a:lnTo>
                <a:pt x="0" y="667342"/>
              </a:lnTo>
            </a:path>
          </a:pathLst>
        </a:custGeom>
        <a:noFill/>
        <a:ln w="12700" cap="flat" cmpd="sng" algn="ctr">
          <a:solidFill>
            <a:schemeClr val="accent2">
              <a:hueOff val="3221807"/>
              <a:satOff val="-9246"/>
              <a:lumOff val="-1480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070362" y="2155079"/>
        <a:ext cx="374875" cy="6979"/>
      </dsp:txXfrm>
    </dsp:sp>
    <dsp:sp modelId="{3604368A-27B3-4345-900B-40783D86DCE2}">
      <dsp:nvSpPr>
        <dsp:cNvPr id="0" name=""/>
        <dsp:cNvSpPr/>
      </dsp:nvSpPr>
      <dsp:spPr>
        <a:xfrm>
          <a:off x="7473007" y="5979"/>
          <a:ext cx="3034531" cy="1820718"/>
        </a:xfrm>
        <a:prstGeom prst="rect">
          <a:avLst/>
        </a:prstGeom>
        <a:gradFill rotWithShape="0">
          <a:gsLst>
            <a:gs pos="0">
              <a:schemeClr val="accent2">
                <a:hueOff val="2577445"/>
                <a:satOff val="-7397"/>
                <a:lumOff val="-11844"/>
                <a:alphaOff val="0"/>
                <a:satMod val="103000"/>
                <a:lumMod val="102000"/>
                <a:tint val="94000"/>
              </a:schemeClr>
            </a:gs>
            <a:gs pos="50000">
              <a:schemeClr val="accent2">
                <a:hueOff val="2577445"/>
                <a:satOff val="-7397"/>
                <a:lumOff val="-11844"/>
                <a:alphaOff val="0"/>
                <a:satMod val="110000"/>
                <a:lumMod val="100000"/>
                <a:shade val="100000"/>
              </a:schemeClr>
            </a:gs>
            <a:gs pos="100000">
              <a:schemeClr val="accent2">
                <a:hueOff val="2577445"/>
                <a:satOff val="-7397"/>
                <a:lumOff val="-1184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800100">
            <a:lnSpc>
              <a:spcPct val="90000"/>
            </a:lnSpc>
            <a:spcBef>
              <a:spcPct val="0"/>
            </a:spcBef>
            <a:spcAft>
              <a:spcPct val="35000"/>
            </a:spcAft>
            <a:buNone/>
          </a:pPr>
          <a:r>
            <a:rPr lang="en-GB" sz="1800" kern="1200" dirty="0"/>
            <a:t>Week 6-7 Deploy honeynet (begin weekly monitoring)</a:t>
          </a:r>
          <a:endParaRPr lang="en-US" sz="1800" kern="1200" dirty="0"/>
        </a:p>
      </dsp:txBody>
      <dsp:txXfrm>
        <a:off x="7473007" y="5979"/>
        <a:ext cx="3034531" cy="1820718"/>
      </dsp:txXfrm>
    </dsp:sp>
    <dsp:sp modelId="{8E9E332C-2E0C-42C0-A4F5-F2732FF6FC16}">
      <dsp:nvSpPr>
        <dsp:cNvPr id="0" name=""/>
        <dsp:cNvSpPr/>
      </dsp:nvSpPr>
      <dsp:spPr>
        <a:xfrm>
          <a:off x="3040792" y="3389279"/>
          <a:ext cx="667342" cy="91440"/>
        </a:xfrm>
        <a:custGeom>
          <a:avLst/>
          <a:gdLst/>
          <a:ahLst/>
          <a:cxnLst/>
          <a:rect l="0" t="0" r="0" b="0"/>
          <a:pathLst>
            <a:path>
              <a:moveTo>
                <a:pt x="0" y="45720"/>
              </a:moveTo>
              <a:lnTo>
                <a:pt x="667342" y="45720"/>
              </a:lnTo>
            </a:path>
          </a:pathLst>
        </a:custGeom>
        <a:noFill/>
        <a:ln w="12700" cap="flat" cmpd="sng" algn="ctr">
          <a:solidFill>
            <a:schemeClr val="accent2">
              <a:hueOff val="4832710"/>
              <a:satOff val="-13870"/>
              <a:lumOff val="-2220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3357014" y="3431509"/>
        <a:ext cx="34897" cy="6979"/>
      </dsp:txXfrm>
    </dsp:sp>
    <dsp:sp modelId="{66CCAB12-C47E-4BE3-85EF-2DD217DC61E5}">
      <dsp:nvSpPr>
        <dsp:cNvPr id="0" name=""/>
        <dsp:cNvSpPr/>
      </dsp:nvSpPr>
      <dsp:spPr>
        <a:xfrm>
          <a:off x="8061" y="2524640"/>
          <a:ext cx="3034531" cy="1820718"/>
        </a:xfrm>
        <a:prstGeom prst="rect">
          <a:avLst/>
        </a:prstGeom>
        <a:gradFill rotWithShape="0">
          <a:gsLst>
            <a:gs pos="0">
              <a:schemeClr val="accent2">
                <a:hueOff val="3866169"/>
                <a:satOff val="-11096"/>
                <a:lumOff val="-17765"/>
                <a:alphaOff val="0"/>
                <a:satMod val="103000"/>
                <a:lumMod val="102000"/>
                <a:tint val="94000"/>
              </a:schemeClr>
            </a:gs>
            <a:gs pos="50000">
              <a:schemeClr val="accent2">
                <a:hueOff val="3866169"/>
                <a:satOff val="-11096"/>
                <a:lumOff val="-17765"/>
                <a:alphaOff val="0"/>
                <a:satMod val="110000"/>
                <a:lumMod val="100000"/>
                <a:shade val="100000"/>
              </a:schemeClr>
            </a:gs>
            <a:gs pos="100000">
              <a:schemeClr val="accent2">
                <a:hueOff val="3866169"/>
                <a:satOff val="-11096"/>
                <a:lumOff val="-17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800100">
            <a:lnSpc>
              <a:spcPct val="90000"/>
            </a:lnSpc>
            <a:spcBef>
              <a:spcPct val="0"/>
            </a:spcBef>
            <a:spcAft>
              <a:spcPct val="35000"/>
            </a:spcAft>
            <a:buNone/>
          </a:pPr>
          <a:r>
            <a:rPr lang="en-GB" sz="1800" kern="1200" dirty="0"/>
            <a:t>Week 8-20 Run honeypots</a:t>
          </a:r>
        </a:p>
        <a:p>
          <a:pPr marL="0" lvl="0" indent="0" algn="ctr" defTabSz="800100">
            <a:lnSpc>
              <a:spcPct val="90000"/>
            </a:lnSpc>
            <a:spcBef>
              <a:spcPct val="0"/>
            </a:spcBef>
            <a:spcAft>
              <a:spcPct val="35000"/>
            </a:spcAft>
            <a:buNone/>
          </a:pPr>
          <a:r>
            <a:rPr lang="en-GB" sz="1800" kern="1200" dirty="0"/>
            <a:t>Run &amp; Monitor </a:t>
          </a:r>
        </a:p>
        <a:p>
          <a:pPr marL="0" lvl="0" indent="0" algn="ctr" defTabSz="800100">
            <a:lnSpc>
              <a:spcPct val="90000"/>
            </a:lnSpc>
            <a:spcBef>
              <a:spcPct val="0"/>
            </a:spcBef>
            <a:spcAft>
              <a:spcPct val="35000"/>
            </a:spcAft>
            <a:buNone/>
          </a:pPr>
          <a:r>
            <a:rPr lang="en-GB" sz="1800" kern="1200" dirty="0"/>
            <a:t>Weekly checklist &amp; Journal</a:t>
          </a:r>
        </a:p>
        <a:p>
          <a:pPr marL="0" lvl="0" indent="0" algn="ctr" defTabSz="800100">
            <a:lnSpc>
              <a:spcPct val="90000"/>
            </a:lnSpc>
            <a:spcBef>
              <a:spcPct val="0"/>
            </a:spcBef>
            <a:spcAft>
              <a:spcPct val="35000"/>
            </a:spcAft>
            <a:buNone/>
          </a:pPr>
          <a:r>
            <a:rPr lang="en-US" sz="1800" kern="1200" dirty="0"/>
            <a:t>Historic Research</a:t>
          </a:r>
        </a:p>
      </dsp:txBody>
      <dsp:txXfrm>
        <a:off x="8061" y="2524640"/>
        <a:ext cx="3034531" cy="1820718"/>
      </dsp:txXfrm>
    </dsp:sp>
    <dsp:sp modelId="{622D9F33-FE38-464B-AF12-C8270D49CABF}">
      <dsp:nvSpPr>
        <dsp:cNvPr id="0" name=""/>
        <dsp:cNvSpPr/>
      </dsp:nvSpPr>
      <dsp:spPr>
        <a:xfrm>
          <a:off x="6773265" y="3389279"/>
          <a:ext cx="667342" cy="91440"/>
        </a:xfrm>
        <a:custGeom>
          <a:avLst/>
          <a:gdLst/>
          <a:ahLst/>
          <a:cxnLst/>
          <a:rect l="0" t="0" r="0" b="0"/>
          <a:pathLst>
            <a:path>
              <a:moveTo>
                <a:pt x="0" y="45720"/>
              </a:moveTo>
              <a:lnTo>
                <a:pt x="667342" y="45720"/>
              </a:lnTo>
            </a:path>
          </a:pathLst>
        </a:custGeom>
        <a:noFill/>
        <a:ln w="12700" cap="flat" cmpd="sng" algn="ctr">
          <a:solidFill>
            <a:schemeClr val="accent2">
              <a:hueOff val="6443614"/>
              <a:satOff val="-18493"/>
              <a:lumOff val="-2960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7089488" y="3431509"/>
        <a:ext cx="34897" cy="6979"/>
      </dsp:txXfrm>
    </dsp:sp>
    <dsp:sp modelId="{7C2D0A23-80FC-4269-8B42-BBD7E5FAC7CD}">
      <dsp:nvSpPr>
        <dsp:cNvPr id="0" name=""/>
        <dsp:cNvSpPr/>
      </dsp:nvSpPr>
      <dsp:spPr>
        <a:xfrm>
          <a:off x="3740534" y="2524640"/>
          <a:ext cx="3034531" cy="1820718"/>
        </a:xfrm>
        <a:prstGeom prst="rect">
          <a:avLst/>
        </a:prstGeom>
        <a:gradFill rotWithShape="0">
          <a:gsLst>
            <a:gs pos="0">
              <a:schemeClr val="accent2">
                <a:hueOff val="5154891"/>
                <a:satOff val="-14794"/>
                <a:lumOff val="-23687"/>
                <a:alphaOff val="0"/>
                <a:satMod val="103000"/>
                <a:lumMod val="102000"/>
                <a:tint val="94000"/>
              </a:schemeClr>
            </a:gs>
            <a:gs pos="50000">
              <a:schemeClr val="accent2">
                <a:hueOff val="5154891"/>
                <a:satOff val="-14794"/>
                <a:lumOff val="-23687"/>
                <a:alphaOff val="0"/>
                <a:satMod val="110000"/>
                <a:lumMod val="100000"/>
                <a:shade val="100000"/>
              </a:schemeClr>
            </a:gs>
            <a:gs pos="100000">
              <a:schemeClr val="accent2">
                <a:hueOff val="5154891"/>
                <a:satOff val="-14794"/>
                <a:lumOff val="-2368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800100">
            <a:lnSpc>
              <a:spcPct val="90000"/>
            </a:lnSpc>
            <a:spcBef>
              <a:spcPct val="0"/>
            </a:spcBef>
            <a:spcAft>
              <a:spcPct val="35000"/>
            </a:spcAft>
            <a:buNone/>
          </a:pPr>
          <a:r>
            <a:rPr lang="en-GB" sz="1800" kern="1200" dirty="0"/>
            <a:t>Week 21-25 Data analysis and Comparison </a:t>
          </a:r>
          <a:endParaRPr lang="en-US" sz="1800" kern="1200" dirty="0"/>
        </a:p>
      </dsp:txBody>
      <dsp:txXfrm>
        <a:off x="3740534" y="2524640"/>
        <a:ext cx="3034531" cy="1820718"/>
      </dsp:txXfrm>
    </dsp:sp>
    <dsp:sp modelId="{967245F6-AE8B-41C6-82C8-C53DE7553270}">
      <dsp:nvSpPr>
        <dsp:cNvPr id="0" name=""/>
        <dsp:cNvSpPr/>
      </dsp:nvSpPr>
      <dsp:spPr>
        <a:xfrm>
          <a:off x="7473007" y="2524640"/>
          <a:ext cx="3034531" cy="1820718"/>
        </a:xfrm>
        <a:prstGeom prst="rect">
          <a:avLst/>
        </a:prstGeom>
        <a:gradFill rotWithShape="0">
          <a:gsLst>
            <a:gs pos="0">
              <a:schemeClr val="accent2">
                <a:hueOff val="6443614"/>
                <a:satOff val="-18493"/>
                <a:lumOff val="-29609"/>
                <a:alphaOff val="0"/>
                <a:satMod val="103000"/>
                <a:lumMod val="102000"/>
                <a:tint val="94000"/>
              </a:schemeClr>
            </a:gs>
            <a:gs pos="50000">
              <a:schemeClr val="accent2">
                <a:hueOff val="6443614"/>
                <a:satOff val="-18493"/>
                <a:lumOff val="-29609"/>
                <a:alphaOff val="0"/>
                <a:satMod val="110000"/>
                <a:lumMod val="100000"/>
                <a:shade val="100000"/>
              </a:schemeClr>
            </a:gs>
            <a:gs pos="100000">
              <a:schemeClr val="accent2">
                <a:hueOff val="6443614"/>
                <a:satOff val="-18493"/>
                <a:lumOff val="-2960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800100">
            <a:lnSpc>
              <a:spcPct val="90000"/>
            </a:lnSpc>
            <a:spcBef>
              <a:spcPct val="0"/>
            </a:spcBef>
            <a:spcAft>
              <a:spcPct val="35000"/>
            </a:spcAft>
            <a:buNone/>
          </a:pPr>
          <a:r>
            <a:rPr lang="en-GB" sz="1800" kern="1200" dirty="0"/>
            <a:t>Week 26-28 Finalization and References </a:t>
          </a:r>
          <a:endParaRPr lang="en-US" sz="1800" kern="1200" dirty="0"/>
        </a:p>
      </dsp:txBody>
      <dsp:txXfrm>
        <a:off x="7473007" y="2524640"/>
        <a:ext cx="3034531" cy="18207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AD6083-3A79-4B43-B919-2A0E783A81FC}">
      <dsp:nvSpPr>
        <dsp:cNvPr id="0" name=""/>
        <dsp:cNvSpPr/>
      </dsp:nvSpPr>
      <dsp:spPr>
        <a:xfrm>
          <a:off x="0" y="3399"/>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D4D7CD-A032-44DB-9B0D-7AF873A68FA4}">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5429DE-7B55-445F-AB1C-A4B777170527}">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GB" sz="1800" kern="1200" dirty="0"/>
            <a:t>Tools used for Data collection </a:t>
          </a:r>
          <a:endParaRPr lang="en-US" sz="1800" kern="1200" dirty="0"/>
        </a:p>
      </dsp:txBody>
      <dsp:txXfrm>
        <a:off x="836323" y="3399"/>
        <a:ext cx="9679276" cy="724089"/>
      </dsp:txXfrm>
    </dsp:sp>
    <dsp:sp modelId="{87854965-2659-407A-A765-CE588DB2A17A}">
      <dsp:nvSpPr>
        <dsp:cNvPr id="0" name=""/>
        <dsp:cNvSpPr/>
      </dsp:nvSpPr>
      <dsp:spPr>
        <a:xfrm>
          <a:off x="0" y="908511"/>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E30B9C-CA9E-4D66-8A2E-9511470E2AE7}">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B208A6-A192-43A9-A51A-76732CE285C4}">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GB" sz="1800" kern="1200" dirty="0"/>
            <a:t>How logs are stored and backed up</a:t>
          </a:r>
          <a:endParaRPr lang="en-US" sz="1800" kern="1200" dirty="0"/>
        </a:p>
      </dsp:txBody>
      <dsp:txXfrm>
        <a:off x="836323" y="908511"/>
        <a:ext cx="9679276" cy="724089"/>
      </dsp:txXfrm>
    </dsp:sp>
    <dsp:sp modelId="{55E18F3D-6824-4C12-9FF2-A4429195C93C}">
      <dsp:nvSpPr>
        <dsp:cNvPr id="0" name=""/>
        <dsp:cNvSpPr/>
      </dsp:nvSpPr>
      <dsp:spPr>
        <a:xfrm>
          <a:off x="0" y="1813624"/>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3C1ED0-31A1-49FA-887D-43C6D2B7A3E2}">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1AB77A-C186-4C7A-8998-5F309EE9D350}">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GB" sz="1800" kern="1200" dirty="0" err="1"/>
            <a:t>GeoIP</a:t>
          </a:r>
          <a:r>
            <a:rPr lang="en-GB" sz="1800" kern="1200" dirty="0"/>
            <a:t> tools used </a:t>
          </a:r>
          <a:endParaRPr lang="en-US" sz="1800" kern="1200" dirty="0"/>
        </a:p>
      </dsp:txBody>
      <dsp:txXfrm>
        <a:off x="836323" y="1813624"/>
        <a:ext cx="9679276" cy="724089"/>
      </dsp:txXfrm>
    </dsp:sp>
    <dsp:sp modelId="{6EAC3482-BB8F-4F17-A39D-DDDBE1A1DBDF}">
      <dsp:nvSpPr>
        <dsp:cNvPr id="0" name=""/>
        <dsp:cNvSpPr/>
      </dsp:nvSpPr>
      <dsp:spPr>
        <a:xfrm>
          <a:off x="0" y="2718736"/>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DC8887-6066-40E0-8726-AB5448760264}">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77ADA6-DB06-4475-994C-AD264E7F749F}">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GB" sz="1800" kern="1200" dirty="0"/>
            <a:t>Create a weekly check list &amp; data collection journal, where I will write down weekly notable events that take place on the honeynets </a:t>
          </a:r>
          <a:endParaRPr lang="en-US" sz="1800" kern="1200" dirty="0"/>
        </a:p>
      </dsp:txBody>
      <dsp:txXfrm>
        <a:off x="836323" y="2718736"/>
        <a:ext cx="9679276" cy="724089"/>
      </dsp:txXfrm>
    </dsp:sp>
    <dsp:sp modelId="{CAAB17DB-DCD5-4AEE-8FCE-7FFF1CA0EE4D}">
      <dsp:nvSpPr>
        <dsp:cNvPr id="0" name=""/>
        <dsp:cNvSpPr/>
      </dsp:nvSpPr>
      <dsp:spPr>
        <a:xfrm>
          <a:off x="0" y="3623848"/>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1E3F7D-FFD1-401B-8927-9F1E1EB0E487}">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8797B0-E1CF-4E7E-A46D-0640BEAD6862}">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GB" sz="1800" kern="1200" dirty="0"/>
            <a:t>I’m also going to use the journal to note real world cyber events tied to regions I am monitoring </a:t>
          </a:r>
          <a:endParaRPr lang="en-US" sz="1800" kern="1200" dirty="0"/>
        </a:p>
      </dsp:txBody>
      <dsp:txXfrm>
        <a:off x="836323" y="3623848"/>
        <a:ext cx="9679276" cy="724089"/>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74DC01-0CE6-4FCF-AE33-F11BEFAE2134}" type="datetimeFigureOut">
              <a:rPr lang="en-GB" smtClean="0"/>
              <a:t>24/09/2025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D6349A-4FCC-4D60-BF5E-98291BA05097}" type="slidenum">
              <a:rPr lang="en-GB" smtClean="0"/>
              <a:t>‹#›</a:t>
            </a:fld>
            <a:endParaRPr lang="en-GB" dirty="0"/>
          </a:p>
        </p:txBody>
      </p:sp>
    </p:spTree>
    <p:extLst>
      <p:ext uri="{BB962C8B-B14F-4D97-AF65-F5344CB8AC3E}">
        <p14:creationId xmlns:p14="http://schemas.microsoft.com/office/powerpoint/2010/main" val="2994457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DD6349A-4FCC-4D60-BF5E-98291BA05097}" type="slidenum">
              <a:rPr lang="en-GB" smtClean="0"/>
              <a:t>3</a:t>
            </a:fld>
            <a:endParaRPr lang="en-GB"/>
          </a:p>
        </p:txBody>
      </p:sp>
    </p:spTree>
    <p:extLst>
      <p:ext uri="{BB962C8B-B14F-4D97-AF65-F5344CB8AC3E}">
        <p14:creationId xmlns:p14="http://schemas.microsoft.com/office/powerpoint/2010/main" val="1909161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CD8A0-C069-6FBC-BCC4-1BF1D5C266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40327CA-7AD8-703C-1D77-9B12BCC63F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F9535B9-8E42-4074-B13C-8E52FB77E490}"/>
              </a:ext>
            </a:extLst>
          </p:cNvPr>
          <p:cNvSpPr>
            <a:spLocks noGrp="1"/>
          </p:cNvSpPr>
          <p:nvPr>
            <p:ph type="dt" sz="half" idx="10"/>
          </p:nvPr>
        </p:nvSpPr>
        <p:spPr/>
        <p:txBody>
          <a:bodyPr/>
          <a:lstStyle/>
          <a:p>
            <a:fld id="{B491EC31-89D4-4761-88E3-72F1166D7322}" type="datetimeFigureOut">
              <a:rPr lang="en-GB" smtClean="0"/>
              <a:t>24/09/2025</a:t>
            </a:fld>
            <a:endParaRPr lang="en-GB" dirty="0"/>
          </a:p>
        </p:txBody>
      </p:sp>
      <p:sp>
        <p:nvSpPr>
          <p:cNvPr id="5" name="Footer Placeholder 4">
            <a:extLst>
              <a:ext uri="{FF2B5EF4-FFF2-40B4-BE49-F238E27FC236}">
                <a16:creationId xmlns:a16="http://schemas.microsoft.com/office/drawing/2014/main" id="{D091C745-37E5-FBD3-6DB0-3FD3490CABB3}"/>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F782861-8669-6C6D-3C45-D474E279F43C}"/>
              </a:ext>
            </a:extLst>
          </p:cNvPr>
          <p:cNvSpPr>
            <a:spLocks noGrp="1"/>
          </p:cNvSpPr>
          <p:nvPr>
            <p:ph type="sldNum" sz="quarter" idx="12"/>
          </p:nvPr>
        </p:nvSpPr>
        <p:spPr/>
        <p:txBody>
          <a:bodyPr/>
          <a:lstStyle/>
          <a:p>
            <a:fld id="{8239D9C7-0660-47E0-860E-7B6F8A6DFE89}" type="slidenum">
              <a:rPr lang="en-GB" smtClean="0"/>
              <a:t>‹#›</a:t>
            </a:fld>
            <a:endParaRPr lang="en-GB" dirty="0"/>
          </a:p>
        </p:txBody>
      </p:sp>
    </p:spTree>
    <p:extLst>
      <p:ext uri="{BB962C8B-B14F-4D97-AF65-F5344CB8AC3E}">
        <p14:creationId xmlns:p14="http://schemas.microsoft.com/office/powerpoint/2010/main" val="1242013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7D323-A8BE-698B-27C4-9ECDE1A79C9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27EA425-9621-11B4-64EC-74591E3DA2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A0168B2-1E80-149E-390E-C65D4700505D}"/>
              </a:ext>
            </a:extLst>
          </p:cNvPr>
          <p:cNvSpPr>
            <a:spLocks noGrp="1"/>
          </p:cNvSpPr>
          <p:nvPr>
            <p:ph type="dt" sz="half" idx="10"/>
          </p:nvPr>
        </p:nvSpPr>
        <p:spPr/>
        <p:txBody>
          <a:bodyPr/>
          <a:lstStyle/>
          <a:p>
            <a:fld id="{B491EC31-89D4-4761-88E3-72F1166D7322}" type="datetimeFigureOut">
              <a:rPr lang="en-GB" smtClean="0"/>
              <a:t>24/09/2025</a:t>
            </a:fld>
            <a:endParaRPr lang="en-GB" dirty="0"/>
          </a:p>
        </p:txBody>
      </p:sp>
      <p:sp>
        <p:nvSpPr>
          <p:cNvPr id="5" name="Footer Placeholder 4">
            <a:extLst>
              <a:ext uri="{FF2B5EF4-FFF2-40B4-BE49-F238E27FC236}">
                <a16:creationId xmlns:a16="http://schemas.microsoft.com/office/drawing/2014/main" id="{C7F15B5D-2737-2BA2-55B7-75FDE4466D53}"/>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69AC9C73-12AD-BA02-E2CC-69801AA45CBB}"/>
              </a:ext>
            </a:extLst>
          </p:cNvPr>
          <p:cNvSpPr>
            <a:spLocks noGrp="1"/>
          </p:cNvSpPr>
          <p:nvPr>
            <p:ph type="sldNum" sz="quarter" idx="12"/>
          </p:nvPr>
        </p:nvSpPr>
        <p:spPr/>
        <p:txBody>
          <a:bodyPr/>
          <a:lstStyle/>
          <a:p>
            <a:fld id="{8239D9C7-0660-47E0-860E-7B6F8A6DFE89}" type="slidenum">
              <a:rPr lang="en-GB" smtClean="0"/>
              <a:t>‹#›</a:t>
            </a:fld>
            <a:endParaRPr lang="en-GB" dirty="0"/>
          </a:p>
        </p:txBody>
      </p:sp>
    </p:spTree>
    <p:extLst>
      <p:ext uri="{BB962C8B-B14F-4D97-AF65-F5344CB8AC3E}">
        <p14:creationId xmlns:p14="http://schemas.microsoft.com/office/powerpoint/2010/main" val="3606290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B2BD11-182F-06C0-2E16-248DA934C44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19FBA11-E77D-50F0-5698-1FC540E4DF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F812DD6-BF45-740B-A823-DEFD51701185}"/>
              </a:ext>
            </a:extLst>
          </p:cNvPr>
          <p:cNvSpPr>
            <a:spLocks noGrp="1"/>
          </p:cNvSpPr>
          <p:nvPr>
            <p:ph type="dt" sz="half" idx="10"/>
          </p:nvPr>
        </p:nvSpPr>
        <p:spPr/>
        <p:txBody>
          <a:bodyPr/>
          <a:lstStyle/>
          <a:p>
            <a:fld id="{B491EC31-89D4-4761-88E3-72F1166D7322}" type="datetimeFigureOut">
              <a:rPr lang="en-GB" smtClean="0"/>
              <a:t>24/09/2025</a:t>
            </a:fld>
            <a:endParaRPr lang="en-GB" dirty="0"/>
          </a:p>
        </p:txBody>
      </p:sp>
      <p:sp>
        <p:nvSpPr>
          <p:cNvPr id="5" name="Footer Placeholder 4">
            <a:extLst>
              <a:ext uri="{FF2B5EF4-FFF2-40B4-BE49-F238E27FC236}">
                <a16:creationId xmlns:a16="http://schemas.microsoft.com/office/drawing/2014/main" id="{EB0E7FFC-B56D-7B9D-5A0A-D817A6BCE9B3}"/>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8076648-7073-C6FB-43E8-273EFF9E6A2C}"/>
              </a:ext>
            </a:extLst>
          </p:cNvPr>
          <p:cNvSpPr>
            <a:spLocks noGrp="1"/>
          </p:cNvSpPr>
          <p:nvPr>
            <p:ph type="sldNum" sz="quarter" idx="12"/>
          </p:nvPr>
        </p:nvSpPr>
        <p:spPr/>
        <p:txBody>
          <a:bodyPr/>
          <a:lstStyle/>
          <a:p>
            <a:fld id="{8239D9C7-0660-47E0-860E-7B6F8A6DFE89}" type="slidenum">
              <a:rPr lang="en-GB" smtClean="0"/>
              <a:t>‹#›</a:t>
            </a:fld>
            <a:endParaRPr lang="en-GB" dirty="0"/>
          </a:p>
        </p:txBody>
      </p:sp>
    </p:spTree>
    <p:extLst>
      <p:ext uri="{BB962C8B-B14F-4D97-AF65-F5344CB8AC3E}">
        <p14:creationId xmlns:p14="http://schemas.microsoft.com/office/powerpoint/2010/main" val="3123054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42D62-6D7E-DF09-FE1B-3C28F5A4422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46EAA0B-5748-1D1C-DD65-022FC2D005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4925316-AF70-336E-8ED7-729FF1EB08DF}"/>
              </a:ext>
            </a:extLst>
          </p:cNvPr>
          <p:cNvSpPr>
            <a:spLocks noGrp="1"/>
          </p:cNvSpPr>
          <p:nvPr>
            <p:ph type="dt" sz="half" idx="10"/>
          </p:nvPr>
        </p:nvSpPr>
        <p:spPr/>
        <p:txBody>
          <a:bodyPr/>
          <a:lstStyle/>
          <a:p>
            <a:fld id="{B491EC31-89D4-4761-88E3-72F1166D7322}" type="datetimeFigureOut">
              <a:rPr lang="en-GB" smtClean="0"/>
              <a:t>24/09/2025</a:t>
            </a:fld>
            <a:endParaRPr lang="en-GB" dirty="0"/>
          </a:p>
        </p:txBody>
      </p:sp>
      <p:sp>
        <p:nvSpPr>
          <p:cNvPr id="5" name="Footer Placeholder 4">
            <a:extLst>
              <a:ext uri="{FF2B5EF4-FFF2-40B4-BE49-F238E27FC236}">
                <a16:creationId xmlns:a16="http://schemas.microsoft.com/office/drawing/2014/main" id="{8707B42F-112C-2560-8FBD-9BF3D3DA14DC}"/>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6DD5CCCF-9617-BDD9-49C8-0403FFA70558}"/>
              </a:ext>
            </a:extLst>
          </p:cNvPr>
          <p:cNvSpPr>
            <a:spLocks noGrp="1"/>
          </p:cNvSpPr>
          <p:nvPr>
            <p:ph type="sldNum" sz="quarter" idx="12"/>
          </p:nvPr>
        </p:nvSpPr>
        <p:spPr/>
        <p:txBody>
          <a:bodyPr/>
          <a:lstStyle/>
          <a:p>
            <a:fld id="{8239D9C7-0660-47E0-860E-7B6F8A6DFE89}" type="slidenum">
              <a:rPr lang="en-GB" smtClean="0"/>
              <a:t>‹#›</a:t>
            </a:fld>
            <a:endParaRPr lang="en-GB" dirty="0"/>
          </a:p>
        </p:txBody>
      </p:sp>
    </p:spTree>
    <p:extLst>
      <p:ext uri="{BB962C8B-B14F-4D97-AF65-F5344CB8AC3E}">
        <p14:creationId xmlns:p14="http://schemas.microsoft.com/office/powerpoint/2010/main" val="1321617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C245C-45CE-DC34-5DBB-CCEE59109E5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E5AA628-7F54-16CC-28E9-83BD2568137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B1E937-8806-6AC1-64A2-00399E3901EC}"/>
              </a:ext>
            </a:extLst>
          </p:cNvPr>
          <p:cNvSpPr>
            <a:spLocks noGrp="1"/>
          </p:cNvSpPr>
          <p:nvPr>
            <p:ph type="dt" sz="half" idx="10"/>
          </p:nvPr>
        </p:nvSpPr>
        <p:spPr/>
        <p:txBody>
          <a:bodyPr/>
          <a:lstStyle/>
          <a:p>
            <a:fld id="{B491EC31-89D4-4761-88E3-72F1166D7322}" type="datetimeFigureOut">
              <a:rPr lang="en-GB" smtClean="0"/>
              <a:t>24/09/2025</a:t>
            </a:fld>
            <a:endParaRPr lang="en-GB" dirty="0"/>
          </a:p>
        </p:txBody>
      </p:sp>
      <p:sp>
        <p:nvSpPr>
          <p:cNvPr id="5" name="Footer Placeholder 4">
            <a:extLst>
              <a:ext uri="{FF2B5EF4-FFF2-40B4-BE49-F238E27FC236}">
                <a16:creationId xmlns:a16="http://schemas.microsoft.com/office/drawing/2014/main" id="{4CF41C1C-BFB1-2DB1-14E5-68ECC97AD2C6}"/>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B7AEBCDD-4C69-79C8-D86A-4E7431D75203}"/>
              </a:ext>
            </a:extLst>
          </p:cNvPr>
          <p:cNvSpPr>
            <a:spLocks noGrp="1"/>
          </p:cNvSpPr>
          <p:nvPr>
            <p:ph type="sldNum" sz="quarter" idx="12"/>
          </p:nvPr>
        </p:nvSpPr>
        <p:spPr/>
        <p:txBody>
          <a:bodyPr/>
          <a:lstStyle/>
          <a:p>
            <a:fld id="{8239D9C7-0660-47E0-860E-7B6F8A6DFE89}" type="slidenum">
              <a:rPr lang="en-GB" smtClean="0"/>
              <a:t>‹#›</a:t>
            </a:fld>
            <a:endParaRPr lang="en-GB" dirty="0"/>
          </a:p>
        </p:txBody>
      </p:sp>
    </p:spTree>
    <p:extLst>
      <p:ext uri="{BB962C8B-B14F-4D97-AF65-F5344CB8AC3E}">
        <p14:creationId xmlns:p14="http://schemas.microsoft.com/office/powerpoint/2010/main" val="3846951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3C45A-280F-7EE4-D5D8-6005DC0A665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9BEC87F-AAF3-4519-1A27-214139C83B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8128F7A-DE1F-563C-2E64-C812E02248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B938635-A174-C82C-6BAF-F7A6FF28CD00}"/>
              </a:ext>
            </a:extLst>
          </p:cNvPr>
          <p:cNvSpPr>
            <a:spLocks noGrp="1"/>
          </p:cNvSpPr>
          <p:nvPr>
            <p:ph type="dt" sz="half" idx="10"/>
          </p:nvPr>
        </p:nvSpPr>
        <p:spPr/>
        <p:txBody>
          <a:bodyPr/>
          <a:lstStyle/>
          <a:p>
            <a:fld id="{B491EC31-89D4-4761-88E3-72F1166D7322}" type="datetimeFigureOut">
              <a:rPr lang="en-GB" smtClean="0"/>
              <a:t>24/09/2025</a:t>
            </a:fld>
            <a:endParaRPr lang="en-GB" dirty="0"/>
          </a:p>
        </p:txBody>
      </p:sp>
      <p:sp>
        <p:nvSpPr>
          <p:cNvPr id="6" name="Footer Placeholder 5">
            <a:extLst>
              <a:ext uri="{FF2B5EF4-FFF2-40B4-BE49-F238E27FC236}">
                <a16:creationId xmlns:a16="http://schemas.microsoft.com/office/drawing/2014/main" id="{125A01E2-4E85-1081-02D6-24821508770A}"/>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A73E43EA-9493-47D4-D26D-48DB7619E580}"/>
              </a:ext>
            </a:extLst>
          </p:cNvPr>
          <p:cNvSpPr>
            <a:spLocks noGrp="1"/>
          </p:cNvSpPr>
          <p:nvPr>
            <p:ph type="sldNum" sz="quarter" idx="12"/>
          </p:nvPr>
        </p:nvSpPr>
        <p:spPr/>
        <p:txBody>
          <a:bodyPr/>
          <a:lstStyle/>
          <a:p>
            <a:fld id="{8239D9C7-0660-47E0-860E-7B6F8A6DFE89}" type="slidenum">
              <a:rPr lang="en-GB" smtClean="0"/>
              <a:t>‹#›</a:t>
            </a:fld>
            <a:endParaRPr lang="en-GB" dirty="0"/>
          </a:p>
        </p:txBody>
      </p:sp>
    </p:spTree>
    <p:extLst>
      <p:ext uri="{BB962C8B-B14F-4D97-AF65-F5344CB8AC3E}">
        <p14:creationId xmlns:p14="http://schemas.microsoft.com/office/powerpoint/2010/main" val="22382370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95031-6BC6-A34F-3E9F-04B10078825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1880D24-190B-2E35-1187-76E80C4787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B8514BA-9150-E717-3DFB-4EF91F4AA2E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E9ED3F6-9C12-3ACE-165F-6ECA27D630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883D1EE-7EDE-450A-D2AF-2253864CB6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834EF77-0BC4-9FDB-B6F1-4C5BA8795B1F}"/>
              </a:ext>
            </a:extLst>
          </p:cNvPr>
          <p:cNvSpPr>
            <a:spLocks noGrp="1"/>
          </p:cNvSpPr>
          <p:nvPr>
            <p:ph type="dt" sz="half" idx="10"/>
          </p:nvPr>
        </p:nvSpPr>
        <p:spPr/>
        <p:txBody>
          <a:bodyPr/>
          <a:lstStyle/>
          <a:p>
            <a:fld id="{B491EC31-89D4-4761-88E3-72F1166D7322}" type="datetimeFigureOut">
              <a:rPr lang="en-GB" smtClean="0"/>
              <a:t>24/09/2025</a:t>
            </a:fld>
            <a:endParaRPr lang="en-GB" dirty="0"/>
          </a:p>
        </p:txBody>
      </p:sp>
      <p:sp>
        <p:nvSpPr>
          <p:cNvPr id="8" name="Footer Placeholder 7">
            <a:extLst>
              <a:ext uri="{FF2B5EF4-FFF2-40B4-BE49-F238E27FC236}">
                <a16:creationId xmlns:a16="http://schemas.microsoft.com/office/drawing/2014/main" id="{CC70E3E9-1811-9550-1315-C5DB3876384D}"/>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3E8B9A3-3559-C52F-355B-564A4CC1B5E8}"/>
              </a:ext>
            </a:extLst>
          </p:cNvPr>
          <p:cNvSpPr>
            <a:spLocks noGrp="1"/>
          </p:cNvSpPr>
          <p:nvPr>
            <p:ph type="sldNum" sz="quarter" idx="12"/>
          </p:nvPr>
        </p:nvSpPr>
        <p:spPr/>
        <p:txBody>
          <a:bodyPr/>
          <a:lstStyle/>
          <a:p>
            <a:fld id="{8239D9C7-0660-47E0-860E-7B6F8A6DFE89}" type="slidenum">
              <a:rPr lang="en-GB" smtClean="0"/>
              <a:t>‹#›</a:t>
            </a:fld>
            <a:endParaRPr lang="en-GB" dirty="0"/>
          </a:p>
        </p:txBody>
      </p:sp>
    </p:spTree>
    <p:extLst>
      <p:ext uri="{BB962C8B-B14F-4D97-AF65-F5344CB8AC3E}">
        <p14:creationId xmlns:p14="http://schemas.microsoft.com/office/powerpoint/2010/main" val="2496264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D0AD3-C69B-C5AA-D540-A6D62A95FA2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8DC80E4-F6F6-DF6B-50CE-059EADD05AD9}"/>
              </a:ext>
            </a:extLst>
          </p:cNvPr>
          <p:cNvSpPr>
            <a:spLocks noGrp="1"/>
          </p:cNvSpPr>
          <p:nvPr>
            <p:ph type="dt" sz="half" idx="10"/>
          </p:nvPr>
        </p:nvSpPr>
        <p:spPr/>
        <p:txBody>
          <a:bodyPr/>
          <a:lstStyle/>
          <a:p>
            <a:fld id="{B491EC31-89D4-4761-88E3-72F1166D7322}" type="datetimeFigureOut">
              <a:rPr lang="en-GB" smtClean="0"/>
              <a:t>24/09/2025</a:t>
            </a:fld>
            <a:endParaRPr lang="en-GB" dirty="0"/>
          </a:p>
        </p:txBody>
      </p:sp>
      <p:sp>
        <p:nvSpPr>
          <p:cNvPr id="4" name="Footer Placeholder 3">
            <a:extLst>
              <a:ext uri="{FF2B5EF4-FFF2-40B4-BE49-F238E27FC236}">
                <a16:creationId xmlns:a16="http://schemas.microsoft.com/office/drawing/2014/main" id="{3990FBE1-5126-BFF8-D627-08B43275F076}"/>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5C618BA4-F497-0F7B-50F0-8FA34ACDA603}"/>
              </a:ext>
            </a:extLst>
          </p:cNvPr>
          <p:cNvSpPr>
            <a:spLocks noGrp="1"/>
          </p:cNvSpPr>
          <p:nvPr>
            <p:ph type="sldNum" sz="quarter" idx="12"/>
          </p:nvPr>
        </p:nvSpPr>
        <p:spPr/>
        <p:txBody>
          <a:bodyPr/>
          <a:lstStyle/>
          <a:p>
            <a:fld id="{8239D9C7-0660-47E0-860E-7B6F8A6DFE89}" type="slidenum">
              <a:rPr lang="en-GB" smtClean="0"/>
              <a:t>‹#›</a:t>
            </a:fld>
            <a:endParaRPr lang="en-GB" dirty="0"/>
          </a:p>
        </p:txBody>
      </p:sp>
    </p:spTree>
    <p:extLst>
      <p:ext uri="{BB962C8B-B14F-4D97-AF65-F5344CB8AC3E}">
        <p14:creationId xmlns:p14="http://schemas.microsoft.com/office/powerpoint/2010/main" val="2119731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62C7B2-D52F-95E0-94EC-894D403771EA}"/>
              </a:ext>
            </a:extLst>
          </p:cNvPr>
          <p:cNvSpPr>
            <a:spLocks noGrp="1"/>
          </p:cNvSpPr>
          <p:nvPr>
            <p:ph type="dt" sz="half" idx="10"/>
          </p:nvPr>
        </p:nvSpPr>
        <p:spPr/>
        <p:txBody>
          <a:bodyPr/>
          <a:lstStyle/>
          <a:p>
            <a:fld id="{B491EC31-89D4-4761-88E3-72F1166D7322}" type="datetimeFigureOut">
              <a:rPr lang="en-GB" smtClean="0"/>
              <a:t>24/09/2025</a:t>
            </a:fld>
            <a:endParaRPr lang="en-GB" dirty="0"/>
          </a:p>
        </p:txBody>
      </p:sp>
      <p:sp>
        <p:nvSpPr>
          <p:cNvPr id="3" name="Footer Placeholder 2">
            <a:extLst>
              <a:ext uri="{FF2B5EF4-FFF2-40B4-BE49-F238E27FC236}">
                <a16:creationId xmlns:a16="http://schemas.microsoft.com/office/drawing/2014/main" id="{34F2CB61-15A5-F512-09BE-F62797D176B7}"/>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176F3C73-A19B-F207-26B8-50340658C462}"/>
              </a:ext>
            </a:extLst>
          </p:cNvPr>
          <p:cNvSpPr>
            <a:spLocks noGrp="1"/>
          </p:cNvSpPr>
          <p:nvPr>
            <p:ph type="sldNum" sz="quarter" idx="12"/>
          </p:nvPr>
        </p:nvSpPr>
        <p:spPr/>
        <p:txBody>
          <a:bodyPr/>
          <a:lstStyle/>
          <a:p>
            <a:fld id="{8239D9C7-0660-47E0-860E-7B6F8A6DFE89}" type="slidenum">
              <a:rPr lang="en-GB" smtClean="0"/>
              <a:t>‹#›</a:t>
            </a:fld>
            <a:endParaRPr lang="en-GB" dirty="0"/>
          </a:p>
        </p:txBody>
      </p:sp>
    </p:spTree>
    <p:extLst>
      <p:ext uri="{BB962C8B-B14F-4D97-AF65-F5344CB8AC3E}">
        <p14:creationId xmlns:p14="http://schemas.microsoft.com/office/powerpoint/2010/main" val="3189863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25984-CCA5-416A-E500-E61C2D80AE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2407917-AFA4-4250-9395-28D97994D2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FDA90ED-044E-42B9-F19B-8D47F62738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72F5AC-9AA6-290D-DD51-18FEE8F68484}"/>
              </a:ext>
            </a:extLst>
          </p:cNvPr>
          <p:cNvSpPr>
            <a:spLocks noGrp="1"/>
          </p:cNvSpPr>
          <p:nvPr>
            <p:ph type="dt" sz="half" idx="10"/>
          </p:nvPr>
        </p:nvSpPr>
        <p:spPr/>
        <p:txBody>
          <a:bodyPr/>
          <a:lstStyle/>
          <a:p>
            <a:fld id="{B491EC31-89D4-4761-88E3-72F1166D7322}" type="datetimeFigureOut">
              <a:rPr lang="en-GB" smtClean="0"/>
              <a:t>24/09/2025</a:t>
            </a:fld>
            <a:endParaRPr lang="en-GB" dirty="0"/>
          </a:p>
        </p:txBody>
      </p:sp>
      <p:sp>
        <p:nvSpPr>
          <p:cNvPr id="6" name="Footer Placeholder 5">
            <a:extLst>
              <a:ext uri="{FF2B5EF4-FFF2-40B4-BE49-F238E27FC236}">
                <a16:creationId xmlns:a16="http://schemas.microsoft.com/office/drawing/2014/main" id="{138BC684-A1DA-1E80-09EE-6BE9D2F3C293}"/>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E33341AB-36CB-9CFF-CEBC-EB87D6CB7B02}"/>
              </a:ext>
            </a:extLst>
          </p:cNvPr>
          <p:cNvSpPr>
            <a:spLocks noGrp="1"/>
          </p:cNvSpPr>
          <p:nvPr>
            <p:ph type="sldNum" sz="quarter" idx="12"/>
          </p:nvPr>
        </p:nvSpPr>
        <p:spPr/>
        <p:txBody>
          <a:bodyPr/>
          <a:lstStyle/>
          <a:p>
            <a:fld id="{8239D9C7-0660-47E0-860E-7B6F8A6DFE89}" type="slidenum">
              <a:rPr lang="en-GB" smtClean="0"/>
              <a:t>‹#›</a:t>
            </a:fld>
            <a:endParaRPr lang="en-GB" dirty="0"/>
          </a:p>
        </p:txBody>
      </p:sp>
    </p:spTree>
    <p:extLst>
      <p:ext uri="{BB962C8B-B14F-4D97-AF65-F5344CB8AC3E}">
        <p14:creationId xmlns:p14="http://schemas.microsoft.com/office/powerpoint/2010/main" val="1153801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4816D-48BA-3EB4-9929-2043F940E9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9EC4A81-D7A7-7B02-2A7B-4CE562ECF9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2F580054-6219-C918-9AA7-1BC16E40C3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FEE9D1-EA16-A141-13AF-C54C123B12F7}"/>
              </a:ext>
            </a:extLst>
          </p:cNvPr>
          <p:cNvSpPr>
            <a:spLocks noGrp="1"/>
          </p:cNvSpPr>
          <p:nvPr>
            <p:ph type="dt" sz="half" idx="10"/>
          </p:nvPr>
        </p:nvSpPr>
        <p:spPr/>
        <p:txBody>
          <a:bodyPr/>
          <a:lstStyle/>
          <a:p>
            <a:fld id="{B491EC31-89D4-4761-88E3-72F1166D7322}" type="datetimeFigureOut">
              <a:rPr lang="en-GB" smtClean="0"/>
              <a:t>24/09/2025</a:t>
            </a:fld>
            <a:endParaRPr lang="en-GB" dirty="0"/>
          </a:p>
        </p:txBody>
      </p:sp>
      <p:sp>
        <p:nvSpPr>
          <p:cNvPr id="6" name="Footer Placeholder 5">
            <a:extLst>
              <a:ext uri="{FF2B5EF4-FFF2-40B4-BE49-F238E27FC236}">
                <a16:creationId xmlns:a16="http://schemas.microsoft.com/office/drawing/2014/main" id="{3F8A6D6E-530A-6B48-5E11-F8E541C84A64}"/>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16A42736-4179-AA29-0A54-4C1B5CC24C3A}"/>
              </a:ext>
            </a:extLst>
          </p:cNvPr>
          <p:cNvSpPr>
            <a:spLocks noGrp="1"/>
          </p:cNvSpPr>
          <p:nvPr>
            <p:ph type="sldNum" sz="quarter" idx="12"/>
          </p:nvPr>
        </p:nvSpPr>
        <p:spPr/>
        <p:txBody>
          <a:bodyPr/>
          <a:lstStyle/>
          <a:p>
            <a:fld id="{8239D9C7-0660-47E0-860E-7B6F8A6DFE89}" type="slidenum">
              <a:rPr lang="en-GB" smtClean="0"/>
              <a:t>‹#›</a:t>
            </a:fld>
            <a:endParaRPr lang="en-GB" dirty="0"/>
          </a:p>
        </p:txBody>
      </p:sp>
    </p:spTree>
    <p:extLst>
      <p:ext uri="{BB962C8B-B14F-4D97-AF65-F5344CB8AC3E}">
        <p14:creationId xmlns:p14="http://schemas.microsoft.com/office/powerpoint/2010/main" val="2785192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611519-C898-9D62-66F4-D3F6D01006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3DD15E2-A4A6-1A8D-EBC7-8B592853A9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430CFB3-D509-761A-ACC7-D0153CE57A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491EC31-89D4-4761-88E3-72F1166D7322}" type="datetimeFigureOut">
              <a:rPr lang="en-GB" smtClean="0"/>
              <a:t>24/09/2025</a:t>
            </a:fld>
            <a:endParaRPr lang="en-GB" dirty="0"/>
          </a:p>
        </p:txBody>
      </p:sp>
      <p:sp>
        <p:nvSpPr>
          <p:cNvPr id="5" name="Footer Placeholder 4">
            <a:extLst>
              <a:ext uri="{FF2B5EF4-FFF2-40B4-BE49-F238E27FC236}">
                <a16:creationId xmlns:a16="http://schemas.microsoft.com/office/drawing/2014/main" id="{EC364A56-9533-CCDB-205A-C9D501F5F4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dirty="0"/>
          </a:p>
        </p:txBody>
      </p:sp>
      <p:sp>
        <p:nvSpPr>
          <p:cNvPr id="6" name="Slide Number Placeholder 5">
            <a:extLst>
              <a:ext uri="{FF2B5EF4-FFF2-40B4-BE49-F238E27FC236}">
                <a16:creationId xmlns:a16="http://schemas.microsoft.com/office/drawing/2014/main" id="{7D1E82FB-69BF-B938-B9CF-EED057FF33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239D9C7-0660-47E0-860E-7B6F8A6DFE89}" type="slidenum">
              <a:rPr lang="en-GB" smtClean="0"/>
              <a:t>‹#›</a:t>
            </a:fld>
            <a:endParaRPr lang="en-GB" dirty="0"/>
          </a:p>
        </p:txBody>
      </p:sp>
    </p:spTree>
    <p:extLst>
      <p:ext uri="{BB962C8B-B14F-4D97-AF65-F5344CB8AC3E}">
        <p14:creationId xmlns:p14="http://schemas.microsoft.com/office/powerpoint/2010/main" val="4359258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Honeypots, Honeyfiles and Honeynets | by TechEducative | Medium">
            <a:extLst>
              <a:ext uri="{FF2B5EF4-FFF2-40B4-BE49-F238E27FC236}">
                <a16:creationId xmlns:a16="http://schemas.microsoft.com/office/drawing/2014/main" id="{3C4EBD8A-2348-CE12-41F6-ACD7A35881F5}"/>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t="21329"/>
          <a:stretch>
            <a:fillRect/>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D0E3629-D90E-2B6F-8146-1424B2B3A4C6}"/>
              </a:ext>
            </a:extLst>
          </p:cNvPr>
          <p:cNvSpPr>
            <a:spLocks noGrp="1"/>
          </p:cNvSpPr>
          <p:nvPr>
            <p:ph type="ctrTitle"/>
          </p:nvPr>
        </p:nvSpPr>
        <p:spPr>
          <a:xfrm>
            <a:off x="1219200" y="907023"/>
            <a:ext cx="9144000" cy="2900518"/>
          </a:xfrm>
        </p:spPr>
        <p:txBody>
          <a:bodyPr>
            <a:normAutofit/>
          </a:bodyPr>
          <a:lstStyle/>
          <a:p>
            <a:r>
              <a:rPr lang="en-GB" sz="3800" b="1" dirty="0">
                <a:solidFill>
                  <a:srgbClr val="FFFFFF"/>
                </a:solidFill>
              </a:rPr>
              <a:t>Analysing Global Cyber Threat Trends Using Distributed Honeynets: A Comparative Study Over History, Time and Geography</a:t>
            </a:r>
            <a:br>
              <a:rPr lang="en-GB" sz="3800" b="1" dirty="0">
                <a:solidFill>
                  <a:srgbClr val="FFFFFF"/>
                </a:solidFill>
              </a:rPr>
            </a:br>
            <a:endParaRPr lang="en-GB" sz="3800" dirty="0">
              <a:solidFill>
                <a:srgbClr val="FFFFFF"/>
              </a:solidFill>
            </a:endParaRPr>
          </a:p>
        </p:txBody>
      </p:sp>
      <p:sp>
        <p:nvSpPr>
          <p:cNvPr id="3" name="Subtitle 2">
            <a:extLst>
              <a:ext uri="{FF2B5EF4-FFF2-40B4-BE49-F238E27FC236}">
                <a16:creationId xmlns:a16="http://schemas.microsoft.com/office/drawing/2014/main" id="{A23AAABA-DB07-8121-17A0-232CA6D3123F}"/>
              </a:ext>
            </a:extLst>
          </p:cNvPr>
          <p:cNvSpPr>
            <a:spLocks noGrp="1"/>
          </p:cNvSpPr>
          <p:nvPr>
            <p:ph type="subTitle" idx="1"/>
          </p:nvPr>
        </p:nvSpPr>
        <p:spPr>
          <a:xfrm>
            <a:off x="1524000" y="4159404"/>
            <a:ext cx="9144000" cy="1098395"/>
          </a:xfrm>
        </p:spPr>
        <p:txBody>
          <a:bodyPr>
            <a:normAutofit/>
          </a:bodyPr>
          <a:lstStyle/>
          <a:p>
            <a:r>
              <a:rPr lang="en-GB" dirty="0">
                <a:solidFill>
                  <a:srgbClr val="FFFFFF"/>
                </a:solidFill>
              </a:rPr>
              <a:t>Rihards Ozols C00281617</a:t>
            </a:r>
          </a:p>
          <a:p>
            <a:r>
              <a:rPr lang="en-GB" dirty="0">
                <a:solidFill>
                  <a:srgbClr val="FFFFFF"/>
                </a:solidFill>
              </a:rPr>
              <a:t>4</a:t>
            </a:r>
            <a:r>
              <a:rPr lang="en-GB" baseline="30000" dirty="0">
                <a:solidFill>
                  <a:srgbClr val="FFFFFF"/>
                </a:solidFill>
              </a:rPr>
              <a:t>th</a:t>
            </a:r>
            <a:r>
              <a:rPr lang="en-GB" dirty="0">
                <a:solidFill>
                  <a:srgbClr val="FFFFFF"/>
                </a:solidFill>
              </a:rPr>
              <a:t> Year project Presentation </a:t>
            </a:r>
          </a:p>
        </p:txBody>
      </p:sp>
    </p:spTree>
    <p:extLst>
      <p:ext uri="{BB962C8B-B14F-4D97-AF65-F5344CB8AC3E}">
        <p14:creationId xmlns:p14="http://schemas.microsoft.com/office/powerpoint/2010/main" val="414149417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ECEE7E2-0771-AEB6-855D-95345D0259BF}"/>
              </a:ext>
            </a:extLst>
          </p:cNvPr>
          <p:cNvPicPr>
            <a:picLocks noChangeAspect="1"/>
          </p:cNvPicPr>
          <p:nvPr/>
        </p:nvPicPr>
        <p:blipFill>
          <a:blip r:embed="rId2">
            <a:duotone>
              <a:schemeClr val="bg2">
                <a:shade val="45000"/>
                <a:satMod val="135000"/>
              </a:schemeClr>
              <a:prstClr val="white"/>
            </a:duotone>
          </a:blip>
          <a:srcRect t="15537" b="2046"/>
          <a:stretch>
            <a:fillRect/>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62D7405-6A3A-645B-20AB-6AA16A4E0D6A}"/>
              </a:ext>
            </a:extLst>
          </p:cNvPr>
          <p:cNvSpPr>
            <a:spLocks noGrp="1"/>
          </p:cNvSpPr>
          <p:nvPr>
            <p:ph type="title"/>
          </p:nvPr>
        </p:nvSpPr>
        <p:spPr>
          <a:xfrm>
            <a:off x="838200" y="365125"/>
            <a:ext cx="10515600" cy="1325563"/>
          </a:xfrm>
        </p:spPr>
        <p:txBody>
          <a:bodyPr>
            <a:normAutofit/>
          </a:bodyPr>
          <a:lstStyle/>
          <a:p>
            <a:r>
              <a:rPr lang="en-GB" dirty="0"/>
              <a:t>Timeline</a:t>
            </a:r>
          </a:p>
        </p:txBody>
      </p:sp>
      <p:graphicFrame>
        <p:nvGraphicFramePr>
          <p:cNvPr id="5" name="Content Placeholder 2">
            <a:extLst>
              <a:ext uri="{FF2B5EF4-FFF2-40B4-BE49-F238E27FC236}">
                <a16:creationId xmlns:a16="http://schemas.microsoft.com/office/drawing/2014/main" id="{E70B07DE-2C16-4CF5-EA3D-DE026CC34018}"/>
              </a:ext>
            </a:extLst>
          </p:cNvPr>
          <p:cNvGraphicFramePr>
            <a:graphicFrameLocks noGrp="1"/>
          </p:cNvGraphicFramePr>
          <p:nvPr>
            <p:ph idx="1"/>
            <p:extLst>
              <p:ext uri="{D42A27DB-BD31-4B8C-83A1-F6EECF244321}">
                <p14:modId xmlns:p14="http://schemas.microsoft.com/office/powerpoint/2010/main" val="382744242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60556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DCDBD-21C9-7350-1EB1-65E902663D7C}"/>
              </a:ext>
            </a:extLst>
          </p:cNvPr>
          <p:cNvSpPr>
            <a:spLocks noGrp="1"/>
          </p:cNvSpPr>
          <p:nvPr>
            <p:ph type="title"/>
          </p:nvPr>
        </p:nvSpPr>
        <p:spPr/>
        <p:txBody>
          <a:bodyPr/>
          <a:lstStyle/>
          <a:p>
            <a:r>
              <a:rPr lang="en-GB" dirty="0"/>
              <a:t>Set up of Logging and Monitoring Design</a:t>
            </a:r>
          </a:p>
        </p:txBody>
      </p:sp>
      <p:graphicFrame>
        <p:nvGraphicFramePr>
          <p:cNvPr id="7" name="Content Placeholder 2">
            <a:extLst>
              <a:ext uri="{FF2B5EF4-FFF2-40B4-BE49-F238E27FC236}">
                <a16:creationId xmlns:a16="http://schemas.microsoft.com/office/drawing/2014/main" id="{F4CAC36E-6D3F-7E1D-0297-3F7273D1A613}"/>
              </a:ext>
            </a:extLst>
          </p:cNvPr>
          <p:cNvGraphicFramePr>
            <a:graphicFrameLocks noGrp="1"/>
          </p:cNvGraphicFramePr>
          <p:nvPr>
            <p:ph idx="1"/>
            <p:extLst>
              <p:ext uri="{D42A27DB-BD31-4B8C-83A1-F6EECF244321}">
                <p14:modId xmlns:p14="http://schemas.microsoft.com/office/powerpoint/2010/main" val="107575727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1547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een grid with blue dots and lines&#10;&#10;AI-generated content may be incorrect.">
            <a:extLst>
              <a:ext uri="{FF2B5EF4-FFF2-40B4-BE49-F238E27FC236}">
                <a16:creationId xmlns:a16="http://schemas.microsoft.com/office/drawing/2014/main" id="{0A61ECEE-C964-8330-6277-42D82652B498}"/>
              </a:ext>
            </a:extLst>
          </p:cNvPr>
          <p:cNvPicPr>
            <a:picLocks noChangeAspect="1"/>
          </p:cNvPicPr>
          <p:nvPr/>
        </p:nvPicPr>
        <p:blipFill>
          <a:blip r:embed="rId2"/>
          <a:srcRect t="23823" r="9090" b="2419"/>
          <a:stretch>
            <a:fillRect/>
          </a:stretch>
        </p:blipFill>
        <p:spPr>
          <a:xfrm>
            <a:off x="3637502" y="10"/>
            <a:ext cx="8554497" cy="6857990"/>
          </a:xfrm>
          <a:prstGeom prst="rect">
            <a:avLst/>
          </a:prstGeom>
          <a:pattFill prst="solidDmnd">
            <a:fgClr>
              <a:schemeClr val="accent1"/>
            </a:fgClr>
            <a:bgClr>
              <a:schemeClr val="bg1"/>
            </a:bgClr>
          </a:pattFill>
        </p:spPr>
      </p:pic>
      <p:sp>
        <p:nvSpPr>
          <p:cNvPr id="18" name="Rectangle 17">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D161FB-6654-9B9A-214E-62D89A7B5D5A}"/>
              </a:ext>
            </a:extLst>
          </p:cNvPr>
          <p:cNvSpPr>
            <a:spLocks noGrp="1"/>
          </p:cNvSpPr>
          <p:nvPr>
            <p:ph type="ctrTitle"/>
          </p:nvPr>
        </p:nvSpPr>
        <p:spPr>
          <a:xfrm>
            <a:off x="390209" y="943738"/>
            <a:ext cx="3438144" cy="1124712"/>
          </a:xfrm>
        </p:spPr>
        <p:txBody>
          <a:bodyPr vert="horz" lIns="91440" tIns="45720" rIns="91440" bIns="45720" rtlCol="0" anchor="b">
            <a:normAutofit/>
          </a:bodyPr>
          <a:lstStyle/>
          <a:p>
            <a:pPr algn="l"/>
            <a:r>
              <a:rPr lang="en-US" sz="2800" dirty="0">
                <a:solidFill>
                  <a:schemeClr val="bg1"/>
                </a:solidFill>
              </a:rPr>
              <a:t> Honeynets Design and Deployment</a:t>
            </a:r>
          </a:p>
        </p:txBody>
      </p:sp>
      <p:sp>
        <p:nvSpPr>
          <p:cNvPr id="20" name="Rectangle 1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3A3CB41-70BC-9968-3A9A-D6EC1D452486}"/>
              </a:ext>
            </a:extLst>
          </p:cNvPr>
          <p:cNvSpPr>
            <a:spLocks noGrp="1"/>
          </p:cNvSpPr>
          <p:nvPr>
            <p:ph type="subTitle" idx="1"/>
          </p:nvPr>
        </p:nvSpPr>
        <p:spPr>
          <a:xfrm>
            <a:off x="390209" y="2676345"/>
            <a:ext cx="4998913" cy="4369170"/>
          </a:xfrm>
        </p:spPr>
        <p:txBody>
          <a:bodyPr vert="horz" lIns="91440" tIns="45720" rIns="91440" bIns="45720" rtlCol="0" anchor="t">
            <a:normAutofit/>
          </a:bodyPr>
          <a:lstStyle/>
          <a:p>
            <a:pPr indent="-228600" algn="l">
              <a:buFont typeface="Arial" panose="020B0604020202020204" pitchFamily="34" charset="0"/>
              <a:buChar char="•"/>
            </a:pPr>
            <a:r>
              <a:rPr lang="en-US" sz="2000" dirty="0">
                <a:solidFill>
                  <a:schemeClr val="bg1"/>
                </a:solidFill>
              </a:rPr>
              <a:t>Determine the optimum config, location and duration of different Honey nets</a:t>
            </a:r>
          </a:p>
          <a:p>
            <a:pPr indent="-228600" algn="l">
              <a:buFont typeface="Arial" panose="020B0604020202020204" pitchFamily="34" charset="0"/>
              <a:buChar char="•"/>
            </a:pPr>
            <a:r>
              <a:rPr lang="en-US" sz="2000" dirty="0">
                <a:solidFill>
                  <a:schemeClr val="bg1"/>
                </a:solidFill>
              </a:rPr>
              <a:t>Decide on the what cloud providers (choosing 3) to use to broaden scope of analysis </a:t>
            </a:r>
          </a:p>
          <a:p>
            <a:pPr indent="-228600" algn="l">
              <a:buFont typeface="Arial" panose="020B0604020202020204" pitchFamily="34" charset="0"/>
              <a:buChar char="•"/>
            </a:pPr>
            <a:r>
              <a:rPr lang="en-US" sz="2000" dirty="0">
                <a:solidFill>
                  <a:schemeClr val="bg1"/>
                </a:solidFill>
              </a:rPr>
              <a:t>Determine low-interaction vs high interaction honeypot</a:t>
            </a:r>
          </a:p>
          <a:p>
            <a:pPr indent="-228600" algn="l">
              <a:buFont typeface="Arial" panose="020B0604020202020204" pitchFamily="34" charset="0"/>
              <a:buChar char="•"/>
            </a:pPr>
            <a:r>
              <a:rPr lang="en-US" sz="2000" dirty="0">
                <a:solidFill>
                  <a:schemeClr val="bg1"/>
                </a:solidFill>
              </a:rPr>
              <a:t>Set honey nets up on two different types of software (</a:t>
            </a:r>
            <a:r>
              <a:rPr lang="en-GB" sz="2000" dirty="0">
                <a:solidFill>
                  <a:schemeClr val="bg1"/>
                </a:solidFill>
              </a:rPr>
              <a:t>Cowrie</a:t>
            </a:r>
            <a:r>
              <a:rPr lang="en-US" sz="2000" dirty="0">
                <a:solidFill>
                  <a:schemeClr val="bg1"/>
                </a:solidFill>
              </a:rPr>
              <a:t>, </a:t>
            </a:r>
            <a:r>
              <a:rPr lang="en-US" sz="2000" dirty="0" err="1">
                <a:solidFill>
                  <a:schemeClr val="bg1"/>
                </a:solidFill>
              </a:rPr>
              <a:t>Tpot</a:t>
            </a:r>
            <a:r>
              <a:rPr lang="en-US" sz="2000" dirty="0">
                <a:solidFill>
                  <a:schemeClr val="bg1"/>
                </a:solidFill>
              </a:rPr>
              <a:t>)</a:t>
            </a:r>
          </a:p>
          <a:p>
            <a:pPr indent="-228600" algn="l">
              <a:buFont typeface="Arial" panose="020B0604020202020204" pitchFamily="34" charset="0"/>
              <a:buChar char="•"/>
            </a:pPr>
            <a:r>
              <a:rPr lang="en-US" sz="2000" dirty="0">
                <a:solidFill>
                  <a:schemeClr val="bg1"/>
                </a:solidFill>
              </a:rPr>
              <a:t>Deploy honey nets on decided clouds and ensure they are all identical in their setup </a:t>
            </a:r>
          </a:p>
          <a:p>
            <a:pPr indent="-228600" algn="l">
              <a:buFont typeface="Arial" panose="020B0604020202020204" pitchFamily="34" charset="0"/>
              <a:buChar char="•"/>
            </a:pPr>
            <a:endParaRPr lang="en-US" sz="1400" dirty="0">
              <a:solidFill>
                <a:schemeClr val="bg1"/>
              </a:solidFill>
            </a:endParaRPr>
          </a:p>
        </p:txBody>
      </p:sp>
    </p:spTree>
    <p:extLst>
      <p:ext uri="{BB962C8B-B14F-4D97-AF65-F5344CB8AC3E}">
        <p14:creationId xmlns:p14="http://schemas.microsoft.com/office/powerpoint/2010/main" val="562166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 up of pin and stethoscope, pinned on doctor's appointment">
            <a:extLst>
              <a:ext uri="{FF2B5EF4-FFF2-40B4-BE49-F238E27FC236}">
                <a16:creationId xmlns:a16="http://schemas.microsoft.com/office/drawing/2014/main" id="{175E8720-C659-BBD3-1C7C-A3646D3900DC}"/>
              </a:ext>
            </a:extLst>
          </p:cNvPr>
          <p:cNvPicPr>
            <a:picLocks noChangeAspect="1"/>
          </p:cNvPicPr>
          <p:nvPr/>
        </p:nvPicPr>
        <p:blipFill>
          <a:blip r:embed="rId2">
            <a:alphaModFix amt="35000"/>
          </a:blip>
          <a:srcRect t="15730"/>
          <a:stretch>
            <a:fillRect/>
          </a:stretch>
        </p:blipFill>
        <p:spPr>
          <a:xfrm>
            <a:off x="20" y="10"/>
            <a:ext cx="12191979" cy="6857990"/>
          </a:xfrm>
          <a:prstGeom prst="rect">
            <a:avLst/>
          </a:prstGeom>
        </p:spPr>
      </p:pic>
      <p:sp>
        <p:nvSpPr>
          <p:cNvPr id="2" name="Title 1">
            <a:extLst>
              <a:ext uri="{FF2B5EF4-FFF2-40B4-BE49-F238E27FC236}">
                <a16:creationId xmlns:a16="http://schemas.microsoft.com/office/drawing/2014/main" id="{DD649068-97FD-63B7-44F8-ACD403B85476}"/>
              </a:ext>
            </a:extLst>
          </p:cNvPr>
          <p:cNvSpPr>
            <a:spLocks noGrp="1"/>
          </p:cNvSpPr>
          <p:nvPr>
            <p:ph type="ctrTitle"/>
          </p:nvPr>
        </p:nvSpPr>
        <p:spPr>
          <a:xfrm>
            <a:off x="838200" y="365125"/>
            <a:ext cx="10515600" cy="1325563"/>
          </a:xfrm>
        </p:spPr>
        <p:txBody>
          <a:bodyPr vert="horz" lIns="91440" tIns="45720" rIns="91440" bIns="45720" rtlCol="0" anchor="ctr">
            <a:normAutofit/>
          </a:bodyPr>
          <a:lstStyle/>
          <a:p>
            <a:pPr algn="l"/>
            <a:r>
              <a:rPr lang="en-US" sz="4400">
                <a:solidFill>
                  <a:srgbClr val="FFFFFF"/>
                </a:solidFill>
              </a:rPr>
              <a:t>Post-deployment </a:t>
            </a:r>
          </a:p>
        </p:txBody>
      </p:sp>
      <p:sp>
        <p:nvSpPr>
          <p:cNvPr id="3" name="Subtitle 2">
            <a:extLst>
              <a:ext uri="{FF2B5EF4-FFF2-40B4-BE49-F238E27FC236}">
                <a16:creationId xmlns:a16="http://schemas.microsoft.com/office/drawing/2014/main" id="{FD265B40-A454-3616-66B9-CEA508D8B3AF}"/>
              </a:ext>
            </a:extLst>
          </p:cNvPr>
          <p:cNvSpPr>
            <a:spLocks noGrp="1"/>
          </p:cNvSpPr>
          <p:nvPr>
            <p:ph type="subTitle" idx="1"/>
          </p:nvPr>
        </p:nvSpPr>
        <p:spPr>
          <a:xfrm>
            <a:off x="838200" y="1825625"/>
            <a:ext cx="10515600" cy="4351338"/>
          </a:xfrm>
        </p:spPr>
        <p:txBody>
          <a:bodyPr vert="horz" lIns="91440" tIns="45720" rIns="91440" bIns="45720" rtlCol="0">
            <a:normAutofit/>
          </a:bodyPr>
          <a:lstStyle/>
          <a:p>
            <a:pPr indent="-228600" algn="l">
              <a:buFont typeface="Arial" panose="020B0604020202020204" pitchFamily="34" charset="0"/>
              <a:buChar char="•"/>
            </a:pPr>
            <a:r>
              <a:rPr lang="en-US" sz="2200" dirty="0">
                <a:solidFill>
                  <a:srgbClr val="FFFFFF"/>
                </a:solidFill>
              </a:rPr>
              <a:t>The honey nets will be deployed for decided number of months </a:t>
            </a:r>
          </a:p>
          <a:p>
            <a:pPr indent="-228600" algn="l">
              <a:buFont typeface="Arial" panose="020B0604020202020204" pitchFamily="34" charset="0"/>
              <a:buChar char="•"/>
            </a:pPr>
            <a:r>
              <a:rPr lang="en-US" sz="2200" dirty="0">
                <a:solidFill>
                  <a:srgbClr val="FFFFFF"/>
                </a:solidFill>
              </a:rPr>
              <a:t>During this period, I will not have much to do as my project is based on the results of the honeynets, However, I'm going to spend this time researching past honeynet projects done in similar geographic regions with similar providers so I can compare my findings with historic data</a:t>
            </a:r>
          </a:p>
          <a:p>
            <a:pPr indent="-228600" algn="l">
              <a:buFont typeface="Arial" panose="020B0604020202020204" pitchFamily="34" charset="0"/>
              <a:buChar char="•"/>
            </a:pPr>
            <a:r>
              <a:rPr lang="en-US" sz="2200" dirty="0">
                <a:solidFill>
                  <a:srgbClr val="FFFFFF"/>
                </a:solidFill>
              </a:rPr>
              <a:t>How the honeynet is performing in regard to attractiveness, coverage, total attack per day/week/month</a:t>
            </a:r>
          </a:p>
          <a:p>
            <a:pPr indent="-228600" algn="l">
              <a:buFont typeface="Arial" panose="020B0604020202020204" pitchFamily="34" charset="0"/>
              <a:buChar char="•"/>
            </a:pPr>
            <a:r>
              <a:rPr lang="en-US" sz="2200" dirty="0">
                <a:solidFill>
                  <a:srgbClr val="FFFFFF"/>
                </a:solidFill>
              </a:rPr>
              <a:t>I will also log and monitor honeynets weekly to ensure early detection of threats, study trends in real-time, ensure intel is still relevant and ensure to keep the data manageable and prevent storage issues </a:t>
            </a:r>
          </a:p>
          <a:p>
            <a:pPr indent="-228600" algn="l">
              <a:buFont typeface="Arial" panose="020B0604020202020204" pitchFamily="34" charset="0"/>
              <a:buChar char="•"/>
            </a:pPr>
            <a:r>
              <a:rPr lang="en-US" sz="2200" dirty="0">
                <a:solidFill>
                  <a:srgbClr val="FFFFFF"/>
                </a:solidFill>
              </a:rPr>
              <a:t>I have also created a checklist that I will go over where I will gather additional data and again ensure a smooth deployment phase</a:t>
            </a:r>
          </a:p>
        </p:txBody>
      </p:sp>
    </p:spTree>
    <p:extLst>
      <p:ext uri="{BB962C8B-B14F-4D97-AF65-F5344CB8AC3E}">
        <p14:creationId xmlns:p14="http://schemas.microsoft.com/office/powerpoint/2010/main" val="155071895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4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2000"/>
                                  </p:stCondLst>
                                  <p:iterate type="lt">
                                    <p:tmPct val="10000"/>
                                  </p:iterate>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4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2000"/>
                                  </p:stCondLst>
                                  <p:iterate type="lt">
                                    <p:tmPct val="10000"/>
                                  </p:iterate>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4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Graphs And Numbers">
            <a:extLst>
              <a:ext uri="{FF2B5EF4-FFF2-40B4-BE49-F238E27FC236}">
                <a16:creationId xmlns:a16="http://schemas.microsoft.com/office/drawing/2014/main" id="{15C21E08-059F-CE6E-3AF2-5E351CDF9AA6}"/>
              </a:ext>
            </a:extLst>
          </p:cNvPr>
          <p:cNvPicPr>
            <a:picLocks noChangeAspect="1"/>
          </p:cNvPicPr>
          <p:nvPr>
            <a:videoFile r:link="rId2"/>
            <p:extLst>
              <p:ext uri="{DAA4B4D4-6D71-4841-9C94-3DE7FCFB9230}">
                <p14:media xmlns:p14="http://schemas.microsoft.com/office/powerpoint/2010/main" r:embed="rId1"/>
              </p:ext>
            </p:extLst>
          </p:nvPr>
        </p:nvPicPr>
        <p:blipFill>
          <a:blip r:embed="rId4">
            <a:lum bright="-20000" contrast="-20000"/>
          </a:blip>
          <a:srcRect t="284" r="1" b="1"/>
          <a:stretch>
            <a:fillRect/>
          </a:stretch>
        </p:blipFill>
        <p:spPr>
          <a:xfrm>
            <a:off x="-3049"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595F1E-F732-0CE2-BD45-B4BEF17BC240}"/>
              </a:ext>
            </a:extLst>
          </p:cNvPr>
          <p:cNvSpPr>
            <a:spLocks noGrp="1"/>
          </p:cNvSpPr>
          <p:nvPr>
            <p:ph type="ctrTitle"/>
          </p:nvPr>
        </p:nvSpPr>
        <p:spPr>
          <a:xfrm>
            <a:off x="1063750" y="1985366"/>
            <a:ext cx="10058400" cy="966209"/>
          </a:xfrm>
          <a:effectLst>
            <a:outerShdw blurRad="50800" dist="38100" dir="2700000" algn="tl" rotWithShape="0">
              <a:prstClr val="black">
                <a:alpha val="40000"/>
              </a:prstClr>
            </a:outerShdw>
          </a:effectLst>
        </p:spPr>
        <p:txBody>
          <a:bodyPr>
            <a:normAutofit/>
          </a:bodyPr>
          <a:lstStyle/>
          <a:p>
            <a:r>
              <a:rPr lang="en-GB" sz="5200" dirty="0">
                <a:solidFill>
                  <a:srgbClr val="FFFFFF"/>
                </a:solidFill>
              </a:rPr>
              <a:t>Analyse Data</a:t>
            </a:r>
          </a:p>
        </p:txBody>
      </p:sp>
      <p:sp>
        <p:nvSpPr>
          <p:cNvPr id="3" name="Subtitle 2">
            <a:extLst>
              <a:ext uri="{FF2B5EF4-FFF2-40B4-BE49-F238E27FC236}">
                <a16:creationId xmlns:a16="http://schemas.microsoft.com/office/drawing/2014/main" id="{58BA9CE6-805C-7ED0-BBED-29581B8B621F}"/>
              </a:ext>
            </a:extLst>
          </p:cNvPr>
          <p:cNvSpPr>
            <a:spLocks noGrp="1"/>
          </p:cNvSpPr>
          <p:nvPr>
            <p:ph type="subTitle" idx="1"/>
          </p:nvPr>
        </p:nvSpPr>
        <p:spPr>
          <a:xfrm>
            <a:off x="859469" y="3149492"/>
            <a:ext cx="10058400" cy="2640256"/>
          </a:xfrm>
          <a:effectLst>
            <a:outerShdw blurRad="50800" dist="38100" dir="2700000" algn="tl" rotWithShape="0">
              <a:prstClr val="black">
                <a:alpha val="40000"/>
              </a:prstClr>
            </a:outerShdw>
          </a:effectLst>
        </p:spPr>
        <p:txBody>
          <a:bodyPr>
            <a:normAutofit/>
          </a:bodyPr>
          <a:lstStyle/>
          <a:p>
            <a:pPr marL="171450" indent="-171450">
              <a:buFont typeface="Arial" panose="020B0604020202020204" pitchFamily="34" charset="0"/>
              <a:buChar char="•"/>
            </a:pPr>
            <a:endParaRPr lang="en-GB" sz="800" dirty="0">
              <a:solidFill>
                <a:srgbClr val="FFFFFF"/>
              </a:solidFill>
            </a:endParaRPr>
          </a:p>
          <a:p>
            <a:pPr marL="342900" indent="-342900">
              <a:buFont typeface="Arial" panose="020B0604020202020204" pitchFamily="34" charset="0"/>
              <a:buChar char="•"/>
            </a:pPr>
            <a:r>
              <a:rPr lang="en-GB" sz="2000" dirty="0">
                <a:solidFill>
                  <a:srgbClr val="FFFFFF"/>
                </a:solidFill>
              </a:rPr>
              <a:t>Analyse the nature, source and frequency of the attacks </a:t>
            </a:r>
          </a:p>
          <a:p>
            <a:pPr marL="342900" indent="-342900">
              <a:buFont typeface="Arial" panose="020B0604020202020204" pitchFamily="34" charset="0"/>
              <a:buChar char="•"/>
            </a:pPr>
            <a:r>
              <a:rPr lang="en-GB" sz="2000" dirty="0">
                <a:solidFill>
                  <a:srgbClr val="FFFFFF"/>
                </a:solidFill>
              </a:rPr>
              <a:t>Compare different honeynet software (</a:t>
            </a:r>
            <a:r>
              <a:rPr lang="en-GB" sz="2000" dirty="0">
                <a:solidFill>
                  <a:schemeClr val="bg1"/>
                </a:solidFill>
              </a:rPr>
              <a:t>Cowrie</a:t>
            </a:r>
            <a:r>
              <a:rPr lang="en-GB" sz="2000" dirty="0">
                <a:solidFill>
                  <a:srgbClr val="FFFFFF"/>
                </a:solidFill>
              </a:rPr>
              <a:t>, </a:t>
            </a:r>
            <a:r>
              <a:rPr lang="en-GB" sz="2000" dirty="0" err="1">
                <a:solidFill>
                  <a:srgbClr val="FFFFFF"/>
                </a:solidFill>
              </a:rPr>
              <a:t>Tpot</a:t>
            </a:r>
            <a:r>
              <a:rPr lang="en-GB" sz="2000" dirty="0">
                <a:solidFill>
                  <a:srgbClr val="FFFFFF"/>
                </a:solidFill>
              </a:rPr>
              <a:t>). Determine which tool is the most efficient etc </a:t>
            </a:r>
          </a:p>
          <a:p>
            <a:pPr marL="342900" indent="-342900">
              <a:buFont typeface="Arial" panose="020B0604020202020204" pitchFamily="34" charset="0"/>
              <a:buChar char="•"/>
            </a:pPr>
            <a:r>
              <a:rPr lang="en-GB" sz="2000" dirty="0">
                <a:solidFill>
                  <a:srgbClr val="FFFFFF"/>
                </a:solidFill>
              </a:rPr>
              <a:t>Identify trends (attack types, source and destination countries, attack complexity, targeted ports, time patterns regional hotspots etc)</a:t>
            </a:r>
          </a:p>
          <a:p>
            <a:endParaRPr lang="en-GB" sz="800" dirty="0">
              <a:solidFill>
                <a:srgbClr val="FFFFFF"/>
              </a:solidFill>
            </a:endParaRPr>
          </a:p>
          <a:p>
            <a:endParaRPr lang="en-GB" sz="800" dirty="0">
              <a:solidFill>
                <a:srgbClr val="FFFFFF"/>
              </a:solidFill>
            </a:endParaRPr>
          </a:p>
          <a:p>
            <a:endParaRPr lang="en-GB" sz="800" dirty="0">
              <a:solidFill>
                <a:srgbClr val="FFFFFF"/>
              </a:solidFill>
            </a:endParaRPr>
          </a:p>
        </p:txBody>
      </p:sp>
    </p:spTree>
    <p:extLst>
      <p:ext uri="{BB962C8B-B14F-4D97-AF65-F5344CB8AC3E}">
        <p14:creationId xmlns:p14="http://schemas.microsoft.com/office/powerpoint/2010/main" val="2102794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3DC28794-3B89-462C-BE95-927A51D7D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8BF1BF76-D9C8-49D3-9A7F-D43C497C3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8" name="Group 47">
            <a:extLst>
              <a:ext uri="{FF2B5EF4-FFF2-40B4-BE49-F238E27FC236}">
                <a16:creationId xmlns:a16="http://schemas.microsoft.com/office/drawing/2014/main" id="{38E62E29-CCA4-46D9-A2B7-FFBB63215A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49" name="Oval 48">
              <a:extLst>
                <a:ext uri="{FF2B5EF4-FFF2-40B4-BE49-F238E27FC236}">
                  <a16:creationId xmlns:a16="http://schemas.microsoft.com/office/drawing/2014/main" id="{3F3DFA0E-3CF8-484F-AB2E-8F6398699C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0A3AE79A-8350-4B57-B8C9-92360474C4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0A2CFA8D-F654-4516-9486-873BAAD1BF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19C3CD77-D91F-400B-A95F-5AB347FF7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A5FA3032-F836-4A83-871C-76E9F1EFAD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F4971C26-6BC8-4712-823C-A538AA7616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5" name="Rectangle 54">
            <a:extLst>
              <a:ext uri="{FF2B5EF4-FFF2-40B4-BE49-F238E27FC236}">
                <a16:creationId xmlns:a16="http://schemas.microsoft.com/office/drawing/2014/main" id="{59E7F326-090A-45F0-9F6C-D98AF5160A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DF20FE9C-08B6-451E-BEDA-401A81BD4F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80864D66-4BEF-4628-B9DC-C382A4BC26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26" name="Straight Connector 25">
              <a:extLst>
                <a:ext uri="{FF2B5EF4-FFF2-40B4-BE49-F238E27FC236}">
                  <a16:creationId xmlns:a16="http://schemas.microsoft.com/office/drawing/2014/main" id="{B8473175-583C-4362-AD52-6A41687451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C119EE6-B01F-4BDA-97B2-8BC244AD9F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83EB66-70A8-4451-984C-ABF2410C6A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BA8CB1A-B550-452B-BB18-69D43CC926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A208BAE-D36E-EF0B-E2B8-F78DBDE61575}"/>
              </a:ext>
            </a:extLst>
          </p:cNvPr>
          <p:cNvSpPr>
            <a:spLocks noGrp="1"/>
          </p:cNvSpPr>
          <p:nvPr>
            <p:ph type="ctrTitle"/>
          </p:nvPr>
        </p:nvSpPr>
        <p:spPr>
          <a:xfrm>
            <a:off x="2488307" y="1940360"/>
            <a:ext cx="7315200" cy="1178731"/>
          </a:xfrm>
          <a:noFill/>
        </p:spPr>
        <p:txBody>
          <a:bodyPr vert="horz" lIns="91440" tIns="45720" rIns="91440" bIns="45720" rtlCol="0" anchor="b">
            <a:normAutofit/>
          </a:bodyPr>
          <a:lstStyle/>
          <a:p>
            <a:r>
              <a:rPr lang="en-GB" sz="4800" dirty="0">
                <a:solidFill>
                  <a:srgbClr val="FFFFFF"/>
                </a:solidFill>
              </a:rPr>
              <a:t>Analyse Data</a:t>
            </a:r>
            <a:endParaRPr lang="en-US" sz="4800" kern="1200" dirty="0">
              <a:solidFill>
                <a:schemeClr val="bg1"/>
              </a:solidFill>
              <a:latin typeface="+mj-lt"/>
              <a:ea typeface="+mj-ea"/>
              <a:cs typeface="+mj-cs"/>
            </a:endParaRPr>
          </a:p>
        </p:txBody>
      </p:sp>
      <p:grpSp>
        <p:nvGrpSpPr>
          <p:cNvPr id="60" name="Group 59">
            <a:extLst>
              <a:ext uri="{FF2B5EF4-FFF2-40B4-BE49-F238E27FC236}">
                <a16:creationId xmlns:a16="http://schemas.microsoft.com/office/drawing/2014/main" id="{F67C7EE6-E29C-4D84-B2C6-7B20A0FDAF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2" name="Straight Connector 31">
              <a:extLst>
                <a:ext uri="{FF2B5EF4-FFF2-40B4-BE49-F238E27FC236}">
                  <a16:creationId xmlns:a16="http://schemas.microsoft.com/office/drawing/2014/main" id="{73C23E94-A2CC-459B-9961-40250DBE61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0DC685A-870A-4F1B-8A06-1DB278981A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D8F22A6-4F2D-4467-A3A9-A9BE31FC98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58D5732-C263-4EED-85EF-7E7435EDEF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Subtitle 2">
            <a:extLst>
              <a:ext uri="{FF2B5EF4-FFF2-40B4-BE49-F238E27FC236}">
                <a16:creationId xmlns:a16="http://schemas.microsoft.com/office/drawing/2014/main" id="{D9FEA737-2C8F-61EE-7DBD-D4B184BF4416}"/>
              </a:ext>
            </a:extLst>
          </p:cNvPr>
          <p:cNvSpPr>
            <a:spLocks noGrp="1"/>
          </p:cNvSpPr>
          <p:nvPr>
            <p:ph type="subTitle" idx="1"/>
          </p:nvPr>
        </p:nvSpPr>
        <p:spPr>
          <a:xfrm>
            <a:off x="-529348" y="3674787"/>
            <a:ext cx="8789079" cy="2317041"/>
          </a:xfrm>
          <a:noFill/>
        </p:spPr>
        <p:txBody>
          <a:bodyPr vert="horz" lIns="91440" tIns="45720" rIns="91440" bIns="45720" rtlCol="0" anchor="t">
            <a:normAutofit/>
          </a:bodyPr>
          <a:lstStyle/>
          <a:p>
            <a:pPr indent="-228600">
              <a:buFont typeface="Arial" panose="020B0604020202020204" pitchFamily="34" charset="0"/>
              <a:buChar char="•"/>
            </a:pPr>
            <a:endParaRPr lang="en-US" sz="1800" dirty="0">
              <a:solidFill>
                <a:schemeClr val="bg1"/>
              </a:solidFill>
            </a:endParaRPr>
          </a:p>
        </p:txBody>
      </p:sp>
      <p:pic>
        <p:nvPicPr>
          <p:cNvPr id="5" name="Video 4" descr="Graphs And Numbers">
            <a:extLst>
              <a:ext uri="{FF2B5EF4-FFF2-40B4-BE49-F238E27FC236}">
                <a16:creationId xmlns:a16="http://schemas.microsoft.com/office/drawing/2014/main" id="{EF021997-3F28-14B2-4A81-A61B15439E2F}"/>
              </a:ext>
            </a:extLst>
          </p:cNvPr>
          <p:cNvPicPr>
            <a:picLocks noChangeAspect="1"/>
          </p:cNvPicPr>
          <p:nvPr>
            <a:videoFile r:link="rId2"/>
            <p:extLst>
              <p:ext uri="{DAA4B4D4-6D71-4841-9C94-3DE7FCFB9230}">
                <p14:media xmlns:p14="http://schemas.microsoft.com/office/powerpoint/2010/main" r:embed="rId1"/>
              </p:ext>
            </p:extLst>
          </p:nvPr>
        </p:nvPicPr>
        <p:blipFill>
          <a:blip r:embed="rId4">
            <a:lum bright="-20000" contrast="-20000"/>
          </a:blip>
          <a:srcRect t="284" r="1" b="1"/>
          <a:stretch>
            <a:fillRect/>
          </a:stretch>
        </p:blipFill>
        <p:spPr>
          <a:xfrm>
            <a:off x="1" y="-5952"/>
            <a:ext cx="12191999" cy="6857990"/>
          </a:xfrm>
          <a:prstGeom prst="rect">
            <a:avLst/>
          </a:prstGeom>
        </p:spPr>
      </p:pic>
      <p:sp>
        <p:nvSpPr>
          <p:cNvPr id="7" name="TextBox 6">
            <a:extLst>
              <a:ext uri="{FF2B5EF4-FFF2-40B4-BE49-F238E27FC236}">
                <a16:creationId xmlns:a16="http://schemas.microsoft.com/office/drawing/2014/main" id="{126AE255-86D7-578F-B22A-2801D60D3FE4}"/>
              </a:ext>
            </a:extLst>
          </p:cNvPr>
          <p:cNvSpPr txBox="1"/>
          <p:nvPr/>
        </p:nvSpPr>
        <p:spPr>
          <a:xfrm>
            <a:off x="3742221" y="2305681"/>
            <a:ext cx="6425648" cy="830997"/>
          </a:xfrm>
          <a:prstGeom prst="rect">
            <a:avLst/>
          </a:prstGeom>
          <a:noFill/>
        </p:spPr>
        <p:txBody>
          <a:bodyPr wrap="square">
            <a:spAutoFit/>
          </a:bodyPr>
          <a:lstStyle/>
          <a:p>
            <a:r>
              <a:rPr lang="en-GB" sz="4800" dirty="0">
                <a:solidFill>
                  <a:srgbClr val="FFFFFF"/>
                </a:solidFill>
              </a:rPr>
              <a:t>Analyse Data</a:t>
            </a:r>
            <a:endParaRPr lang="en-GB" sz="4800" dirty="0"/>
          </a:p>
        </p:txBody>
      </p:sp>
      <p:sp>
        <p:nvSpPr>
          <p:cNvPr id="9" name="TextBox 8">
            <a:extLst>
              <a:ext uri="{FF2B5EF4-FFF2-40B4-BE49-F238E27FC236}">
                <a16:creationId xmlns:a16="http://schemas.microsoft.com/office/drawing/2014/main" id="{BA11B37E-E51B-6F12-4B94-8046941A27C3}"/>
              </a:ext>
            </a:extLst>
          </p:cNvPr>
          <p:cNvSpPr txBox="1"/>
          <p:nvPr/>
        </p:nvSpPr>
        <p:spPr>
          <a:xfrm>
            <a:off x="981731" y="3374744"/>
            <a:ext cx="10000033" cy="2554545"/>
          </a:xfrm>
          <a:prstGeom prst="rect">
            <a:avLst/>
          </a:prstGeom>
          <a:noFill/>
        </p:spPr>
        <p:txBody>
          <a:bodyPr wrap="square">
            <a:spAutoFit/>
          </a:bodyPr>
          <a:lstStyle/>
          <a:p>
            <a:pPr marL="342900" indent="-342900" algn="ctr">
              <a:buFont typeface="Arial" panose="020B0604020202020204" pitchFamily="34" charset="0"/>
              <a:buChar char="•"/>
            </a:pPr>
            <a:r>
              <a:rPr lang="en-US" sz="2000" dirty="0">
                <a:solidFill>
                  <a:schemeClr val="bg1"/>
                </a:solidFill>
              </a:rPr>
              <a:t>Compare cloud providers attack volume and complexity </a:t>
            </a:r>
          </a:p>
          <a:p>
            <a:pPr marL="342900" indent="-342900" algn="ctr">
              <a:buFont typeface="Arial" panose="020B0604020202020204" pitchFamily="34" charset="0"/>
              <a:buChar char="•"/>
            </a:pPr>
            <a:endParaRPr lang="en-US" sz="2000" dirty="0">
              <a:solidFill>
                <a:schemeClr val="bg1"/>
              </a:solidFill>
            </a:endParaRPr>
          </a:p>
          <a:p>
            <a:pPr marL="342900" indent="-342900" algn="ctr">
              <a:buFont typeface="Arial" panose="020B0604020202020204" pitchFamily="34" charset="0"/>
              <a:buChar char="•"/>
            </a:pPr>
            <a:r>
              <a:rPr lang="en-US" sz="2000" dirty="0">
                <a:solidFill>
                  <a:schemeClr val="bg1"/>
                </a:solidFill>
              </a:rPr>
              <a:t>Compare with previous years, attack types, source and destination countries, attack</a:t>
            </a:r>
          </a:p>
          <a:p>
            <a:pPr algn="ctr"/>
            <a:r>
              <a:rPr lang="en-US" sz="2000" dirty="0">
                <a:solidFill>
                  <a:schemeClr val="bg1"/>
                </a:solidFill>
              </a:rPr>
              <a:t> complexity, targeted ports, tools used,  frequency increasing/decreasing</a:t>
            </a:r>
          </a:p>
          <a:p>
            <a:pPr algn="ctr"/>
            <a:endParaRPr lang="en-US" sz="2000" dirty="0">
              <a:solidFill>
                <a:schemeClr val="bg1"/>
              </a:solidFill>
            </a:endParaRPr>
          </a:p>
          <a:p>
            <a:pPr marL="342900" indent="-342900" algn="ctr">
              <a:buFont typeface="Arial" panose="020B0604020202020204" pitchFamily="34" charset="0"/>
              <a:buChar char="•"/>
            </a:pPr>
            <a:r>
              <a:rPr lang="en-US" sz="2000" dirty="0">
                <a:solidFill>
                  <a:schemeClr val="bg1"/>
                </a:solidFill>
              </a:rPr>
              <a:t>Determine safest/riskiest countries or cloud to host web services.</a:t>
            </a:r>
          </a:p>
          <a:p>
            <a:pPr marL="342900" indent="-342900" algn="ctr">
              <a:buFont typeface="Arial" panose="020B0604020202020204" pitchFamily="34" charset="0"/>
              <a:buChar char="•"/>
            </a:pPr>
            <a:endParaRPr lang="en-US" sz="2000" dirty="0">
              <a:solidFill>
                <a:schemeClr val="bg1"/>
              </a:solidFill>
            </a:endParaRPr>
          </a:p>
          <a:p>
            <a:pPr marL="342900" indent="-342900" algn="ctr">
              <a:buFont typeface="Arial" panose="020B0604020202020204" pitchFamily="34" charset="0"/>
              <a:buChar char="•"/>
            </a:pPr>
            <a:r>
              <a:rPr lang="en-US" sz="2000" dirty="0">
                <a:solidFill>
                  <a:schemeClr val="bg1"/>
                </a:solidFill>
              </a:rPr>
              <a:t>Recommend remediation recommendations from findings </a:t>
            </a:r>
          </a:p>
        </p:txBody>
      </p:sp>
    </p:spTree>
    <p:extLst>
      <p:ext uri="{BB962C8B-B14F-4D97-AF65-F5344CB8AC3E}">
        <p14:creationId xmlns:p14="http://schemas.microsoft.com/office/powerpoint/2010/main" val="265390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Triangle 35">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4D0149-B3A3-BA27-4A7A-A016B6C966C1}"/>
              </a:ext>
            </a:extLst>
          </p:cNvPr>
          <p:cNvSpPr>
            <a:spLocks noGrp="1"/>
          </p:cNvSpPr>
          <p:nvPr>
            <p:ph type="ctrTitle"/>
          </p:nvPr>
        </p:nvSpPr>
        <p:spPr>
          <a:xfrm>
            <a:off x="1285240" y="1050595"/>
            <a:ext cx="8074815" cy="1618489"/>
          </a:xfrm>
        </p:spPr>
        <p:txBody>
          <a:bodyPr vert="horz" lIns="91440" tIns="45720" rIns="91440" bIns="45720" rtlCol="0" anchor="ctr">
            <a:normAutofit/>
          </a:bodyPr>
          <a:lstStyle/>
          <a:p>
            <a:pPr algn="l"/>
            <a:r>
              <a:rPr lang="en-US" sz="7200" kern="1200" dirty="0">
                <a:solidFill>
                  <a:schemeClr val="tx1"/>
                </a:solidFill>
                <a:latin typeface="+mj-lt"/>
                <a:ea typeface="+mj-ea"/>
                <a:cs typeface="+mj-cs"/>
              </a:rPr>
              <a:t>Conclusion </a:t>
            </a:r>
          </a:p>
        </p:txBody>
      </p:sp>
      <p:sp>
        <p:nvSpPr>
          <p:cNvPr id="3" name="Subtitle 2">
            <a:extLst>
              <a:ext uri="{FF2B5EF4-FFF2-40B4-BE49-F238E27FC236}">
                <a16:creationId xmlns:a16="http://schemas.microsoft.com/office/drawing/2014/main" id="{7153A6DC-A1B7-676B-E782-41E5E4258F71}"/>
              </a:ext>
            </a:extLst>
          </p:cNvPr>
          <p:cNvSpPr>
            <a:spLocks noGrp="1"/>
          </p:cNvSpPr>
          <p:nvPr>
            <p:ph type="subTitle" idx="1"/>
          </p:nvPr>
        </p:nvSpPr>
        <p:spPr>
          <a:xfrm>
            <a:off x="1285240" y="2669085"/>
            <a:ext cx="8572193" cy="3100780"/>
          </a:xfrm>
        </p:spPr>
        <p:txBody>
          <a:bodyPr vert="horz" lIns="91440" tIns="45720" rIns="91440" bIns="45720" rtlCol="0" anchor="t">
            <a:normAutofit/>
          </a:bodyPr>
          <a:lstStyle/>
          <a:p>
            <a:pPr algn="l"/>
            <a:r>
              <a:rPr lang="en-US" sz="2000" dirty="0"/>
              <a:t>This project aims to provide a data-driven understanding of global cyber threats.</a:t>
            </a:r>
          </a:p>
          <a:p>
            <a:pPr algn="l"/>
            <a:br>
              <a:rPr lang="en-US" sz="2000" dirty="0"/>
            </a:br>
            <a:r>
              <a:rPr lang="en-US" sz="2000" dirty="0"/>
              <a:t>This research project will:</a:t>
            </a:r>
          </a:p>
          <a:p>
            <a:pPr indent="-228600" algn="l">
              <a:buFont typeface="Arial" panose="020B0604020202020204" pitchFamily="34" charset="0"/>
              <a:buChar char="•"/>
            </a:pPr>
            <a:r>
              <a:rPr lang="en-US" sz="2000" dirty="0"/>
              <a:t>Reveal </a:t>
            </a:r>
            <a:r>
              <a:rPr lang="en-US" sz="2000" b="1" dirty="0"/>
              <a:t>global patterns in cyber attacks</a:t>
            </a:r>
            <a:r>
              <a:rPr lang="en-US" sz="2000" dirty="0"/>
              <a:t> - by time, location, and method.</a:t>
            </a:r>
          </a:p>
          <a:p>
            <a:pPr indent="-228600" algn="l">
              <a:buFont typeface="Arial" panose="020B0604020202020204" pitchFamily="34" charset="0"/>
              <a:buChar char="•"/>
            </a:pPr>
            <a:r>
              <a:rPr lang="en-US" sz="2000" dirty="0"/>
              <a:t>Identify </a:t>
            </a:r>
            <a:r>
              <a:rPr lang="en-US" sz="2000" b="1" dirty="0"/>
              <a:t>high-risk regions and cloud platforms</a:t>
            </a:r>
            <a:r>
              <a:rPr lang="en-US" sz="2000" dirty="0"/>
              <a:t> for hosting services.</a:t>
            </a:r>
          </a:p>
          <a:p>
            <a:pPr indent="-228600" algn="l">
              <a:buFont typeface="Arial" panose="020B0604020202020204" pitchFamily="34" charset="0"/>
              <a:buChar char="•"/>
            </a:pPr>
            <a:r>
              <a:rPr lang="en-US" sz="2000" dirty="0"/>
              <a:t>Offer </a:t>
            </a:r>
            <a:r>
              <a:rPr lang="en-US" sz="2000" b="1" dirty="0"/>
              <a:t>practical, evidence-based mitigation strategies</a:t>
            </a:r>
            <a:r>
              <a:rPr lang="en-US" sz="2000" dirty="0"/>
              <a:t>.</a:t>
            </a:r>
          </a:p>
          <a:p>
            <a:pPr indent="-228600" algn="l">
              <a:buFont typeface="Arial" panose="020B0604020202020204" pitchFamily="34" charset="0"/>
              <a:buChar char="•"/>
            </a:pPr>
            <a:r>
              <a:rPr lang="en-US" sz="2000" b="1" dirty="0"/>
              <a:t>Contribute valuable threat intelligence </a:t>
            </a:r>
            <a:r>
              <a:rPr lang="en-US" sz="2000" dirty="0"/>
              <a:t>to the cybersecurity community.</a:t>
            </a:r>
          </a:p>
          <a:p>
            <a:pPr indent="-228600" algn="l">
              <a:buFont typeface="Arial" panose="020B0604020202020204" pitchFamily="34" charset="0"/>
              <a:buChar char="•"/>
            </a:pPr>
            <a:endParaRPr lang="en-US" sz="1700" dirty="0"/>
          </a:p>
        </p:txBody>
      </p:sp>
    </p:spTree>
    <p:extLst>
      <p:ext uri="{BB962C8B-B14F-4D97-AF65-F5344CB8AC3E}">
        <p14:creationId xmlns:p14="http://schemas.microsoft.com/office/powerpoint/2010/main" val="1239605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1CDA73-7D40-0EA6-F07A-198A0F1BD719}"/>
              </a:ext>
            </a:extLst>
          </p:cNvPr>
          <p:cNvSpPr>
            <a:spLocks noGrp="1"/>
          </p:cNvSpPr>
          <p:nvPr>
            <p:ph type="ctrTitle"/>
          </p:nvPr>
        </p:nvSpPr>
        <p:spPr>
          <a:xfrm>
            <a:off x="6827063" y="2859933"/>
            <a:ext cx="5364632" cy="3891790"/>
          </a:xfrm>
        </p:spPr>
        <p:txBody>
          <a:bodyPr anchor="t">
            <a:normAutofit/>
          </a:bodyPr>
          <a:lstStyle/>
          <a:p>
            <a:pPr algn="l"/>
            <a:r>
              <a:rPr lang="en-GB" sz="6600" dirty="0">
                <a:solidFill>
                  <a:schemeClr val="tx2"/>
                </a:solidFill>
              </a:rPr>
              <a:t>Thank you!</a:t>
            </a:r>
          </a:p>
        </p:txBody>
      </p:sp>
      <p:pic>
        <p:nvPicPr>
          <p:cNvPr id="16" name="Graphic 15" descr="Smiling Face with No Fill">
            <a:extLst>
              <a:ext uri="{FF2B5EF4-FFF2-40B4-BE49-F238E27FC236}">
                <a16:creationId xmlns:a16="http://schemas.microsoft.com/office/drawing/2014/main" id="{38629366-E74A-E77C-17D3-3EA9B3F3F5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50" name="Group 49">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24" name="Freeform: Shape 2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reeform: Shape 50">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247080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385</TotalTime>
  <Words>522</Words>
  <Application>Microsoft Office PowerPoint</Application>
  <PresentationFormat>Widescreen</PresentationFormat>
  <Paragraphs>56</Paragraphs>
  <Slides>9</Slides>
  <Notes>1</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Aptos</vt:lpstr>
      <vt:lpstr>Aptos Display</vt:lpstr>
      <vt:lpstr>Arial</vt:lpstr>
      <vt:lpstr>Calibri</vt:lpstr>
      <vt:lpstr>Office Theme</vt:lpstr>
      <vt:lpstr>Analysing Global Cyber Threat Trends Using Distributed Honeynets: A Comparative Study Over History, Time and Geography </vt:lpstr>
      <vt:lpstr>Timeline</vt:lpstr>
      <vt:lpstr>Set up of Logging and Monitoring Design</vt:lpstr>
      <vt:lpstr> Honeynets Design and Deployment</vt:lpstr>
      <vt:lpstr>Post-deployment </vt:lpstr>
      <vt:lpstr>Analyse Data</vt:lpstr>
      <vt:lpstr>Analyse Data</vt:lpstr>
      <vt:lpstr>Conclusion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(Student  C00281617) Rihards Ozols</dc:creator>
  <cp:lastModifiedBy>(Student  C00281617) Rihards Ozols</cp:lastModifiedBy>
  <cp:revision>1</cp:revision>
  <dcterms:created xsi:type="dcterms:W3CDTF">2025-09-23T08:13:24Z</dcterms:created>
  <dcterms:modified xsi:type="dcterms:W3CDTF">2025-09-24T14:12:19Z</dcterms:modified>
</cp:coreProperties>
</file>